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5" r:id="rId11"/>
    <p:sldId id="263" r:id="rId12"/>
    <p:sldId id="264" r:id="rId13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4"/>
      <p:bold r:id="rId15"/>
    </p:embeddedFont>
    <p:embeddedFont>
      <p:font typeface="Microsoft GothicNeo Light" panose="020B0300000101010101" pitchFamily="50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80BD9-0A13-4160-9E29-253F0C2A4EA3}" v="238" dt="2021-08-13T06:59:25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9" autoAdjust="0"/>
    <p:restoredTop sz="94660"/>
  </p:normalViewPr>
  <p:slideViewPr>
    <p:cSldViewPr snapToGrid="0">
      <p:cViewPr varScale="1">
        <p:scale>
          <a:sx n="58" d="100"/>
          <a:sy n="58" d="100"/>
        </p:scale>
        <p:origin x="5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404AD-90FD-4CE2-91BE-F667B23DAD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8A15D-BC15-40BD-8D98-6E6BFA6579F3}">
      <dgm:prSet/>
      <dgm:spPr/>
      <dgm:t>
        <a:bodyPr/>
        <a:lstStyle/>
        <a:p>
          <a:r>
            <a:rPr lang="ko-KR" dirty="0"/>
            <a:t>프로젝트 주제 선정</a:t>
          </a:r>
          <a:endParaRPr lang="en-US" dirty="0"/>
        </a:p>
      </dgm:t>
    </dgm:pt>
    <dgm:pt modelId="{89FF8643-AAF7-454A-BB3B-6A247EB9FFFB}" type="parTrans" cxnId="{2AB82E39-BFD5-4D3D-B99A-A40ED6017A1D}">
      <dgm:prSet/>
      <dgm:spPr/>
      <dgm:t>
        <a:bodyPr/>
        <a:lstStyle/>
        <a:p>
          <a:endParaRPr lang="en-US"/>
        </a:p>
      </dgm:t>
    </dgm:pt>
    <dgm:pt modelId="{9EFEB7E3-6323-4B6E-8966-82CAB5315192}" type="sibTrans" cxnId="{2AB82E39-BFD5-4D3D-B99A-A40ED6017A1D}">
      <dgm:prSet/>
      <dgm:spPr/>
      <dgm:t>
        <a:bodyPr/>
        <a:lstStyle/>
        <a:p>
          <a:endParaRPr lang="en-US"/>
        </a:p>
      </dgm:t>
    </dgm:pt>
    <dgm:pt modelId="{F74907E7-539A-402C-BF55-85E708AF2189}">
      <dgm:prSet/>
      <dgm:spPr/>
      <dgm:t>
        <a:bodyPr/>
        <a:lstStyle/>
        <a:p>
          <a:r>
            <a:rPr lang="ko-KR" dirty="0"/>
            <a:t>프로젝트 기능 설명</a:t>
          </a:r>
          <a:endParaRPr lang="en-US" dirty="0"/>
        </a:p>
      </dgm:t>
    </dgm:pt>
    <dgm:pt modelId="{B481C0C5-EB7D-49F9-AFE9-E572CFEFE090}" type="parTrans" cxnId="{57447CB9-740E-4B9B-A96E-1A69FE2196A3}">
      <dgm:prSet/>
      <dgm:spPr/>
      <dgm:t>
        <a:bodyPr/>
        <a:lstStyle/>
        <a:p>
          <a:endParaRPr lang="en-US"/>
        </a:p>
      </dgm:t>
    </dgm:pt>
    <dgm:pt modelId="{E619CD46-7789-43C0-BDF2-593A116A9E8F}" type="sibTrans" cxnId="{57447CB9-740E-4B9B-A96E-1A69FE2196A3}">
      <dgm:prSet/>
      <dgm:spPr/>
      <dgm:t>
        <a:bodyPr/>
        <a:lstStyle/>
        <a:p>
          <a:endParaRPr lang="en-US"/>
        </a:p>
      </dgm:t>
    </dgm:pt>
    <dgm:pt modelId="{F8A890B7-E62A-45B7-9DD3-E26A3B0A7596}">
      <dgm:prSet/>
      <dgm:spPr/>
      <dgm:t>
        <a:bodyPr/>
        <a:lstStyle/>
        <a:p>
          <a:r>
            <a:rPr lang="ko-KR" dirty="0"/>
            <a:t>프로젝트 구조 및 개발 방법</a:t>
          </a:r>
          <a:endParaRPr lang="en-US" dirty="0"/>
        </a:p>
      </dgm:t>
    </dgm:pt>
    <dgm:pt modelId="{97E1CB4F-CB11-4173-AB8D-6920961A34D6}" type="parTrans" cxnId="{6137F815-E471-4D30-9E42-DF77064A358E}">
      <dgm:prSet/>
      <dgm:spPr/>
      <dgm:t>
        <a:bodyPr/>
        <a:lstStyle/>
        <a:p>
          <a:endParaRPr lang="en-US"/>
        </a:p>
      </dgm:t>
    </dgm:pt>
    <dgm:pt modelId="{7F5C494D-974E-4047-BA3B-9AF7E353D91D}" type="sibTrans" cxnId="{6137F815-E471-4D30-9E42-DF77064A358E}">
      <dgm:prSet/>
      <dgm:spPr/>
      <dgm:t>
        <a:bodyPr/>
        <a:lstStyle/>
        <a:p>
          <a:endParaRPr lang="en-US"/>
        </a:p>
      </dgm:t>
    </dgm:pt>
    <dgm:pt modelId="{FB78C79A-4902-4D8D-B0C3-C7E277F24410}">
      <dgm:prSet/>
      <dgm:spPr/>
      <dgm:t>
        <a:bodyPr/>
        <a:lstStyle/>
        <a:p>
          <a:r>
            <a:rPr lang="ko-KR"/>
            <a:t>프로젝트 일정</a:t>
          </a:r>
          <a:endParaRPr lang="en-US"/>
        </a:p>
      </dgm:t>
    </dgm:pt>
    <dgm:pt modelId="{FE967BEE-E92F-43EB-AA78-99F416E13EB5}" type="parTrans" cxnId="{8C0B2551-7A24-4909-8976-D4315B056BA7}">
      <dgm:prSet/>
      <dgm:spPr/>
      <dgm:t>
        <a:bodyPr/>
        <a:lstStyle/>
        <a:p>
          <a:endParaRPr lang="en-US"/>
        </a:p>
      </dgm:t>
    </dgm:pt>
    <dgm:pt modelId="{DF64B6A9-5C4E-4437-9343-189C0F3BB1B9}" type="sibTrans" cxnId="{8C0B2551-7A24-4909-8976-D4315B056BA7}">
      <dgm:prSet/>
      <dgm:spPr/>
      <dgm:t>
        <a:bodyPr/>
        <a:lstStyle/>
        <a:p>
          <a:endParaRPr lang="en-US"/>
        </a:p>
      </dgm:t>
    </dgm:pt>
    <dgm:pt modelId="{80DBC110-D376-4C22-B5A2-B05AE6182ECF}">
      <dgm:prSet/>
      <dgm:spPr/>
      <dgm:t>
        <a:bodyPr/>
        <a:lstStyle/>
        <a:p>
          <a:r>
            <a:rPr lang="ko-KR"/>
            <a:t>시연</a:t>
          </a:r>
          <a:endParaRPr lang="en-US"/>
        </a:p>
      </dgm:t>
    </dgm:pt>
    <dgm:pt modelId="{CDF90513-CB10-421B-B5A7-F0B812AC964F}" type="parTrans" cxnId="{0C2CFFB2-E3CD-4A3B-8DAC-B1360E8B1DD0}">
      <dgm:prSet/>
      <dgm:spPr/>
      <dgm:t>
        <a:bodyPr/>
        <a:lstStyle/>
        <a:p>
          <a:endParaRPr lang="en-US"/>
        </a:p>
      </dgm:t>
    </dgm:pt>
    <dgm:pt modelId="{4ED9BC68-2F19-4844-B10E-71645148BF86}" type="sibTrans" cxnId="{0C2CFFB2-E3CD-4A3B-8DAC-B1360E8B1DD0}">
      <dgm:prSet/>
      <dgm:spPr/>
      <dgm:t>
        <a:bodyPr/>
        <a:lstStyle/>
        <a:p>
          <a:endParaRPr lang="en-US"/>
        </a:p>
      </dgm:t>
    </dgm:pt>
    <dgm:pt modelId="{BCF57791-6877-41BD-AC0A-A04AA929A62D}" type="pres">
      <dgm:prSet presAssocID="{931404AD-90FD-4CE2-91BE-F667B23DAD41}" presName="root" presStyleCnt="0">
        <dgm:presLayoutVars>
          <dgm:dir/>
          <dgm:resizeHandles val="exact"/>
        </dgm:presLayoutVars>
      </dgm:prSet>
      <dgm:spPr/>
    </dgm:pt>
    <dgm:pt modelId="{A34393BB-1AED-4F7F-B482-2A31D57F34F5}" type="pres">
      <dgm:prSet presAssocID="{E908A15D-BC15-40BD-8D98-6E6BFA6579F3}" presName="compNode" presStyleCnt="0"/>
      <dgm:spPr/>
    </dgm:pt>
    <dgm:pt modelId="{3671BD12-C60C-4590-A167-C0A13543E081}" type="pres">
      <dgm:prSet presAssocID="{E908A15D-BC15-40BD-8D98-6E6BFA6579F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체크리스트"/>
        </a:ext>
      </dgm:extLst>
    </dgm:pt>
    <dgm:pt modelId="{460A3FD2-53B4-47FE-8533-08D9C6A47B07}" type="pres">
      <dgm:prSet presAssocID="{E908A15D-BC15-40BD-8D98-6E6BFA6579F3}" presName="spaceRect" presStyleCnt="0"/>
      <dgm:spPr/>
    </dgm:pt>
    <dgm:pt modelId="{F46BA839-7CB1-41AE-AD7B-295063B82A1A}" type="pres">
      <dgm:prSet presAssocID="{E908A15D-BC15-40BD-8D98-6E6BFA6579F3}" presName="textRect" presStyleLbl="revTx" presStyleIdx="0" presStyleCnt="5">
        <dgm:presLayoutVars>
          <dgm:chMax val="1"/>
          <dgm:chPref val="1"/>
        </dgm:presLayoutVars>
      </dgm:prSet>
      <dgm:spPr/>
    </dgm:pt>
    <dgm:pt modelId="{D746A32C-7C7F-4339-9FAE-CC64DDD1972D}" type="pres">
      <dgm:prSet presAssocID="{9EFEB7E3-6323-4B6E-8966-82CAB5315192}" presName="sibTrans" presStyleCnt="0"/>
      <dgm:spPr/>
    </dgm:pt>
    <dgm:pt modelId="{01428014-71DD-4FAE-A0F9-E969B5CE64D8}" type="pres">
      <dgm:prSet presAssocID="{F74907E7-539A-402C-BF55-85E708AF2189}" presName="compNode" presStyleCnt="0"/>
      <dgm:spPr/>
    </dgm:pt>
    <dgm:pt modelId="{397A2E28-E12A-4EA0-B95B-C5A7BEE5BD28}" type="pres">
      <dgm:prSet presAssocID="{F74907E7-539A-402C-BF55-85E708AF21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7A1984FA-EF6F-4EB2-9C4A-374B43F987CF}" type="pres">
      <dgm:prSet presAssocID="{F74907E7-539A-402C-BF55-85E708AF2189}" presName="spaceRect" presStyleCnt="0"/>
      <dgm:spPr/>
    </dgm:pt>
    <dgm:pt modelId="{9F3F6BD1-D822-4FA9-806E-FEDAC3D8D0ED}" type="pres">
      <dgm:prSet presAssocID="{F74907E7-539A-402C-BF55-85E708AF2189}" presName="textRect" presStyleLbl="revTx" presStyleIdx="1" presStyleCnt="5">
        <dgm:presLayoutVars>
          <dgm:chMax val="1"/>
          <dgm:chPref val="1"/>
        </dgm:presLayoutVars>
      </dgm:prSet>
      <dgm:spPr/>
    </dgm:pt>
    <dgm:pt modelId="{0D05BA63-F63B-45A0-A0B8-09A5B54FD96C}" type="pres">
      <dgm:prSet presAssocID="{E619CD46-7789-43C0-BDF2-593A116A9E8F}" presName="sibTrans" presStyleCnt="0"/>
      <dgm:spPr/>
    </dgm:pt>
    <dgm:pt modelId="{8FC0F30D-7114-4798-8EED-4D35E39CE03B}" type="pres">
      <dgm:prSet presAssocID="{F8A890B7-E62A-45B7-9DD3-E26A3B0A7596}" presName="compNode" presStyleCnt="0"/>
      <dgm:spPr/>
    </dgm:pt>
    <dgm:pt modelId="{9A825E00-8CCF-4C84-BC77-B048715AAF97}" type="pres">
      <dgm:prSet presAssocID="{F8A890B7-E62A-45B7-9DD3-E26A3B0A75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사용자"/>
        </a:ext>
      </dgm:extLst>
    </dgm:pt>
    <dgm:pt modelId="{BCFFF11F-644A-4329-80F0-A68327B2DA7D}" type="pres">
      <dgm:prSet presAssocID="{F8A890B7-E62A-45B7-9DD3-E26A3B0A7596}" presName="spaceRect" presStyleCnt="0"/>
      <dgm:spPr/>
    </dgm:pt>
    <dgm:pt modelId="{20F74F6F-D2D1-4D80-8B2D-339B626792B1}" type="pres">
      <dgm:prSet presAssocID="{F8A890B7-E62A-45B7-9DD3-E26A3B0A7596}" presName="textRect" presStyleLbl="revTx" presStyleIdx="2" presStyleCnt="5">
        <dgm:presLayoutVars>
          <dgm:chMax val="1"/>
          <dgm:chPref val="1"/>
        </dgm:presLayoutVars>
      </dgm:prSet>
      <dgm:spPr/>
    </dgm:pt>
    <dgm:pt modelId="{342241C1-2672-4E2E-B314-FD87E5DC23C5}" type="pres">
      <dgm:prSet presAssocID="{7F5C494D-974E-4047-BA3B-9AF7E353D91D}" presName="sibTrans" presStyleCnt="0"/>
      <dgm:spPr/>
    </dgm:pt>
    <dgm:pt modelId="{1EA87C6A-79E9-40E8-BA3E-D611E4AAC818}" type="pres">
      <dgm:prSet presAssocID="{FB78C79A-4902-4D8D-B0C3-C7E277F24410}" presName="compNode" presStyleCnt="0"/>
      <dgm:spPr/>
    </dgm:pt>
    <dgm:pt modelId="{E9E14EE6-0C1F-447D-80B8-E4EA9C4414D0}" type="pres">
      <dgm:prSet presAssocID="{FB78C79A-4902-4D8D-B0C3-C7E277F244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8989C62-F160-4D03-9A40-C7C1B30A1DE0}" type="pres">
      <dgm:prSet presAssocID="{FB78C79A-4902-4D8D-B0C3-C7E277F24410}" presName="spaceRect" presStyleCnt="0"/>
      <dgm:spPr/>
    </dgm:pt>
    <dgm:pt modelId="{ADB97107-0BDF-4A5F-9E47-4B4BEA4E003C}" type="pres">
      <dgm:prSet presAssocID="{FB78C79A-4902-4D8D-B0C3-C7E277F24410}" presName="textRect" presStyleLbl="revTx" presStyleIdx="3" presStyleCnt="5">
        <dgm:presLayoutVars>
          <dgm:chMax val="1"/>
          <dgm:chPref val="1"/>
        </dgm:presLayoutVars>
      </dgm:prSet>
      <dgm:spPr/>
    </dgm:pt>
    <dgm:pt modelId="{66D7CF23-F368-48AF-91E5-01C9AD83709B}" type="pres">
      <dgm:prSet presAssocID="{DF64B6A9-5C4E-4437-9343-189C0F3BB1B9}" presName="sibTrans" presStyleCnt="0"/>
      <dgm:spPr/>
    </dgm:pt>
    <dgm:pt modelId="{F1792DA6-522F-4E11-B193-373BC35B9DA4}" type="pres">
      <dgm:prSet presAssocID="{80DBC110-D376-4C22-B5A2-B05AE6182ECF}" presName="compNode" presStyleCnt="0"/>
      <dgm:spPr/>
    </dgm:pt>
    <dgm:pt modelId="{E205B455-B2F8-4696-B225-286D76D560A7}" type="pres">
      <dgm:prSet presAssocID="{80DBC110-D376-4C22-B5A2-B05AE6182E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CCB28107-9C52-4900-A626-A6CBCC2707E6}" type="pres">
      <dgm:prSet presAssocID="{80DBC110-D376-4C22-B5A2-B05AE6182ECF}" presName="spaceRect" presStyleCnt="0"/>
      <dgm:spPr/>
    </dgm:pt>
    <dgm:pt modelId="{6ECA3F6B-CD84-419F-B122-6BB072E64A21}" type="pres">
      <dgm:prSet presAssocID="{80DBC110-D376-4C22-B5A2-B05AE6182E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137F815-E471-4D30-9E42-DF77064A358E}" srcId="{931404AD-90FD-4CE2-91BE-F667B23DAD41}" destId="{F8A890B7-E62A-45B7-9DD3-E26A3B0A7596}" srcOrd="2" destOrd="0" parTransId="{97E1CB4F-CB11-4173-AB8D-6920961A34D6}" sibTransId="{7F5C494D-974E-4047-BA3B-9AF7E353D91D}"/>
    <dgm:cxn modelId="{2AB82E39-BFD5-4D3D-B99A-A40ED6017A1D}" srcId="{931404AD-90FD-4CE2-91BE-F667B23DAD41}" destId="{E908A15D-BC15-40BD-8D98-6E6BFA6579F3}" srcOrd="0" destOrd="0" parTransId="{89FF8643-AAF7-454A-BB3B-6A247EB9FFFB}" sibTransId="{9EFEB7E3-6323-4B6E-8966-82CAB5315192}"/>
    <dgm:cxn modelId="{90F8B741-BA02-4D21-A4DF-6C928875F991}" type="presOf" srcId="{F74907E7-539A-402C-BF55-85E708AF2189}" destId="{9F3F6BD1-D822-4FA9-806E-FEDAC3D8D0ED}" srcOrd="0" destOrd="0" presId="urn:microsoft.com/office/officeart/2018/2/layout/IconLabelList"/>
    <dgm:cxn modelId="{823E6F4D-B440-4C05-93BF-FBBB81C06D84}" type="presOf" srcId="{E908A15D-BC15-40BD-8D98-6E6BFA6579F3}" destId="{F46BA839-7CB1-41AE-AD7B-295063B82A1A}" srcOrd="0" destOrd="0" presId="urn:microsoft.com/office/officeart/2018/2/layout/IconLabelList"/>
    <dgm:cxn modelId="{8C0B2551-7A24-4909-8976-D4315B056BA7}" srcId="{931404AD-90FD-4CE2-91BE-F667B23DAD41}" destId="{FB78C79A-4902-4D8D-B0C3-C7E277F24410}" srcOrd="3" destOrd="0" parTransId="{FE967BEE-E92F-43EB-AA78-99F416E13EB5}" sibTransId="{DF64B6A9-5C4E-4437-9343-189C0F3BB1B9}"/>
    <dgm:cxn modelId="{E034BD8D-4E08-4312-8680-73206F4901BC}" type="presOf" srcId="{FB78C79A-4902-4D8D-B0C3-C7E277F24410}" destId="{ADB97107-0BDF-4A5F-9E47-4B4BEA4E003C}" srcOrd="0" destOrd="0" presId="urn:microsoft.com/office/officeart/2018/2/layout/IconLabelList"/>
    <dgm:cxn modelId="{0C2CFFB2-E3CD-4A3B-8DAC-B1360E8B1DD0}" srcId="{931404AD-90FD-4CE2-91BE-F667B23DAD41}" destId="{80DBC110-D376-4C22-B5A2-B05AE6182ECF}" srcOrd="4" destOrd="0" parTransId="{CDF90513-CB10-421B-B5A7-F0B812AC964F}" sibTransId="{4ED9BC68-2F19-4844-B10E-71645148BF86}"/>
    <dgm:cxn modelId="{57447CB9-740E-4B9B-A96E-1A69FE2196A3}" srcId="{931404AD-90FD-4CE2-91BE-F667B23DAD41}" destId="{F74907E7-539A-402C-BF55-85E708AF2189}" srcOrd="1" destOrd="0" parTransId="{B481C0C5-EB7D-49F9-AFE9-E572CFEFE090}" sibTransId="{E619CD46-7789-43C0-BDF2-593A116A9E8F}"/>
    <dgm:cxn modelId="{885FA7D3-A4EB-40A2-85BE-D3FBF0EB2784}" type="presOf" srcId="{931404AD-90FD-4CE2-91BE-F667B23DAD41}" destId="{BCF57791-6877-41BD-AC0A-A04AA929A62D}" srcOrd="0" destOrd="0" presId="urn:microsoft.com/office/officeart/2018/2/layout/IconLabelList"/>
    <dgm:cxn modelId="{9B9962DD-1A11-4E7C-BB42-B6A36C75FE75}" type="presOf" srcId="{F8A890B7-E62A-45B7-9DD3-E26A3B0A7596}" destId="{20F74F6F-D2D1-4D80-8B2D-339B626792B1}" srcOrd="0" destOrd="0" presId="urn:microsoft.com/office/officeart/2018/2/layout/IconLabelList"/>
    <dgm:cxn modelId="{7C2D0DDF-9CE1-4FBB-9D93-77614249E6B5}" type="presOf" srcId="{80DBC110-D376-4C22-B5A2-B05AE6182ECF}" destId="{6ECA3F6B-CD84-419F-B122-6BB072E64A21}" srcOrd="0" destOrd="0" presId="urn:microsoft.com/office/officeart/2018/2/layout/IconLabelList"/>
    <dgm:cxn modelId="{BFE504D4-F79A-4392-9CD8-6F606B25D526}" type="presParOf" srcId="{BCF57791-6877-41BD-AC0A-A04AA929A62D}" destId="{A34393BB-1AED-4F7F-B482-2A31D57F34F5}" srcOrd="0" destOrd="0" presId="urn:microsoft.com/office/officeart/2018/2/layout/IconLabelList"/>
    <dgm:cxn modelId="{EACE4BC8-61F3-43F6-9F96-6A92A394D5EF}" type="presParOf" srcId="{A34393BB-1AED-4F7F-B482-2A31D57F34F5}" destId="{3671BD12-C60C-4590-A167-C0A13543E081}" srcOrd="0" destOrd="0" presId="urn:microsoft.com/office/officeart/2018/2/layout/IconLabelList"/>
    <dgm:cxn modelId="{637D28A9-3B04-4A74-82C3-414233A1F5FE}" type="presParOf" srcId="{A34393BB-1AED-4F7F-B482-2A31D57F34F5}" destId="{460A3FD2-53B4-47FE-8533-08D9C6A47B07}" srcOrd="1" destOrd="0" presId="urn:microsoft.com/office/officeart/2018/2/layout/IconLabelList"/>
    <dgm:cxn modelId="{A58C6513-9F03-4DB3-AA69-A27368955012}" type="presParOf" srcId="{A34393BB-1AED-4F7F-B482-2A31D57F34F5}" destId="{F46BA839-7CB1-41AE-AD7B-295063B82A1A}" srcOrd="2" destOrd="0" presId="urn:microsoft.com/office/officeart/2018/2/layout/IconLabelList"/>
    <dgm:cxn modelId="{156D7F30-99ED-48BF-9E7C-5127E4884327}" type="presParOf" srcId="{BCF57791-6877-41BD-AC0A-A04AA929A62D}" destId="{D746A32C-7C7F-4339-9FAE-CC64DDD1972D}" srcOrd="1" destOrd="0" presId="urn:microsoft.com/office/officeart/2018/2/layout/IconLabelList"/>
    <dgm:cxn modelId="{C33C8156-9E2B-493C-8A11-2944185FD544}" type="presParOf" srcId="{BCF57791-6877-41BD-AC0A-A04AA929A62D}" destId="{01428014-71DD-4FAE-A0F9-E969B5CE64D8}" srcOrd="2" destOrd="0" presId="urn:microsoft.com/office/officeart/2018/2/layout/IconLabelList"/>
    <dgm:cxn modelId="{2BF7EC48-4F99-4926-A908-AC877B193277}" type="presParOf" srcId="{01428014-71DD-4FAE-A0F9-E969B5CE64D8}" destId="{397A2E28-E12A-4EA0-B95B-C5A7BEE5BD28}" srcOrd="0" destOrd="0" presId="urn:microsoft.com/office/officeart/2018/2/layout/IconLabelList"/>
    <dgm:cxn modelId="{BD0F4E22-A8DA-41F8-82E8-005E731DD926}" type="presParOf" srcId="{01428014-71DD-4FAE-A0F9-E969B5CE64D8}" destId="{7A1984FA-EF6F-4EB2-9C4A-374B43F987CF}" srcOrd="1" destOrd="0" presId="urn:microsoft.com/office/officeart/2018/2/layout/IconLabelList"/>
    <dgm:cxn modelId="{16BA127A-3482-4E8C-9EF8-F307C85121CC}" type="presParOf" srcId="{01428014-71DD-4FAE-A0F9-E969B5CE64D8}" destId="{9F3F6BD1-D822-4FA9-806E-FEDAC3D8D0ED}" srcOrd="2" destOrd="0" presId="urn:microsoft.com/office/officeart/2018/2/layout/IconLabelList"/>
    <dgm:cxn modelId="{F42A16CB-AF0B-4E84-A4D8-6F3BC1B7C313}" type="presParOf" srcId="{BCF57791-6877-41BD-AC0A-A04AA929A62D}" destId="{0D05BA63-F63B-45A0-A0B8-09A5B54FD96C}" srcOrd="3" destOrd="0" presId="urn:microsoft.com/office/officeart/2018/2/layout/IconLabelList"/>
    <dgm:cxn modelId="{A0F7F3D4-655B-4FD8-AC73-E675BBF3E34A}" type="presParOf" srcId="{BCF57791-6877-41BD-AC0A-A04AA929A62D}" destId="{8FC0F30D-7114-4798-8EED-4D35E39CE03B}" srcOrd="4" destOrd="0" presId="urn:microsoft.com/office/officeart/2018/2/layout/IconLabelList"/>
    <dgm:cxn modelId="{77AB4561-9B2C-4D37-B685-DF4196256E45}" type="presParOf" srcId="{8FC0F30D-7114-4798-8EED-4D35E39CE03B}" destId="{9A825E00-8CCF-4C84-BC77-B048715AAF97}" srcOrd="0" destOrd="0" presId="urn:microsoft.com/office/officeart/2018/2/layout/IconLabelList"/>
    <dgm:cxn modelId="{87F68E57-8F90-46BC-A69E-1B860E513C7A}" type="presParOf" srcId="{8FC0F30D-7114-4798-8EED-4D35E39CE03B}" destId="{BCFFF11F-644A-4329-80F0-A68327B2DA7D}" srcOrd="1" destOrd="0" presId="urn:microsoft.com/office/officeart/2018/2/layout/IconLabelList"/>
    <dgm:cxn modelId="{104EBBF1-B43D-45EC-A9AB-99A3EF452205}" type="presParOf" srcId="{8FC0F30D-7114-4798-8EED-4D35E39CE03B}" destId="{20F74F6F-D2D1-4D80-8B2D-339B626792B1}" srcOrd="2" destOrd="0" presId="urn:microsoft.com/office/officeart/2018/2/layout/IconLabelList"/>
    <dgm:cxn modelId="{35E3B61D-80A4-4421-8811-5CC5A8B23B7E}" type="presParOf" srcId="{BCF57791-6877-41BD-AC0A-A04AA929A62D}" destId="{342241C1-2672-4E2E-B314-FD87E5DC23C5}" srcOrd="5" destOrd="0" presId="urn:microsoft.com/office/officeart/2018/2/layout/IconLabelList"/>
    <dgm:cxn modelId="{C54FC1E1-5E41-4680-89B5-1B7A3F6F9886}" type="presParOf" srcId="{BCF57791-6877-41BD-AC0A-A04AA929A62D}" destId="{1EA87C6A-79E9-40E8-BA3E-D611E4AAC818}" srcOrd="6" destOrd="0" presId="urn:microsoft.com/office/officeart/2018/2/layout/IconLabelList"/>
    <dgm:cxn modelId="{2114C1E5-00B3-4128-9CE0-40B4E9344E0E}" type="presParOf" srcId="{1EA87C6A-79E9-40E8-BA3E-D611E4AAC818}" destId="{E9E14EE6-0C1F-447D-80B8-E4EA9C4414D0}" srcOrd="0" destOrd="0" presId="urn:microsoft.com/office/officeart/2018/2/layout/IconLabelList"/>
    <dgm:cxn modelId="{D377F01F-9822-4B55-A322-AA67A7F5F5F9}" type="presParOf" srcId="{1EA87C6A-79E9-40E8-BA3E-D611E4AAC818}" destId="{B8989C62-F160-4D03-9A40-C7C1B30A1DE0}" srcOrd="1" destOrd="0" presId="urn:microsoft.com/office/officeart/2018/2/layout/IconLabelList"/>
    <dgm:cxn modelId="{6DBA91B0-0570-400D-B760-BE073E44A1BC}" type="presParOf" srcId="{1EA87C6A-79E9-40E8-BA3E-D611E4AAC818}" destId="{ADB97107-0BDF-4A5F-9E47-4B4BEA4E003C}" srcOrd="2" destOrd="0" presId="urn:microsoft.com/office/officeart/2018/2/layout/IconLabelList"/>
    <dgm:cxn modelId="{8E6AF09A-35B4-4B2C-A1ED-D0497AF11BB2}" type="presParOf" srcId="{BCF57791-6877-41BD-AC0A-A04AA929A62D}" destId="{66D7CF23-F368-48AF-91E5-01C9AD83709B}" srcOrd="7" destOrd="0" presId="urn:microsoft.com/office/officeart/2018/2/layout/IconLabelList"/>
    <dgm:cxn modelId="{A69FEF05-A613-4C9B-8A9E-5C8CEFA76780}" type="presParOf" srcId="{BCF57791-6877-41BD-AC0A-A04AA929A62D}" destId="{F1792DA6-522F-4E11-B193-373BC35B9DA4}" srcOrd="8" destOrd="0" presId="urn:microsoft.com/office/officeart/2018/2/layout/IconLabelList"/>
    <dgm:cxn modelId="{6CFE17E9-1F4D-472D-B6BF-7E41F755E907}" type="presParOf" srcId="{F1792DA6-522F-4E11-B193-373BC35B9DA4}" destId="{E205B455-B2F8-4696-B225-286D76D560A7}" srcOrd="0" destOrd="0" presId="urn:microsoft.com/office/officeart/2018/2/layout/IconLabelList"/>
    <dgm:cxn modelId="{9CAA33D3-70DA-4A0B-80F5-EE1ECAFD454C}" type="presParOf" srcId="{F1792DA6-522F-4E11-B193-373BC35B9DA4}" destId="{CCB28107-9C52-4900-A626-A6CBCC2707E6}" srcOrd="1" destOrd="0" presId="urn:microsoft.com/office/officeart/2018/2/layout/IconLabelList"/>
    <dgm:cxn modelId="{49243338-59DA-4CDF-9CF9-A7F9F68822CA}" type="presParOf" srcId="{F1792DA6-522F-4E11-B193-373BC35B9DA4}" destId="{6ECA3F6B-CD84-419F-B122-6BB072E64A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1404AD-90FD-4CE2-91BE-F667B23DAD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8A15D-BC15-40BD-8D98-6E6BFA6579F3}">
      <dgm:prSet/>
      <dgm:spPr/>
      <dgm:t>
        <a:bodyPr/>
        <a:lstStyle/>
        <a:p>
          <a:r>
            <a:rPr lang="ko-KR"/>
            <a:t>프로젝트 주제 선정</a:t>
          </a:r>
          <a:endParaRPr lang="en-US"/>
        </a:p>
      </dgm:t>
    </dgm:pt>
    <dgm:pt modelId="{89FF8643-AAF7-454A-BB3B-6A247EB9FFFB}" type="parTrans" cxnId="{2AB82E39-BFD5-4D3D-B99A-A40ED6017A1D}">
      <dgm:prSet/>
      <dgm:spPr/>
      <dgm:t>
        <a:bodyPr/>
        <a:lstStyle/>
        <a:p>
          <a:endParaRPr lang="en-US"/>
        </a:p>
      </dgm:t>
    </dgm:pt>
    <dgm:pt modelId="{9EFEB7E3-6323-4B6E-8966-82CAB5315192}" type="sibTrans" cxnId="{2AB82E39-BFD5-4D3D-B99A-A40ED6017A1D}">
      <dgm:prSet/>
      <dgm:spPr/>
      <dgm:t>
        <a:bodyPr/>
        <a:lstStyle/>
        <a:p>
          <a:endParaRPr lang="en-US"/>
        </a:p>
      </dgm:t>
    </dgm:pt>
    <dgm:pt modelId="{F74907E7-539A-402C-BF55-85E708AF2189}">
      <dgm:prSet/>
      <dgm:spPr/>
      <dgm:t>
        <a:bodyPr/>
        <a:lstStyle/>
        <a:p>
          <a:r>
            <a:rPr lang="ko-KR"/>
            <a:t>프로젝트 기능 설명</a:t>
          </a:r>
          <a:endParaRPr lang="en-US"/>
        </a:p>
      </dgm:t>
    </dgm:pt>
    <dgm:pt modelId="{B481C0C5-EB7D-49F9-AFE9-E572CFEFE090}" type="parTrans" cxnId="{57447CB9-740E-4B9B-A96E-1A69FE2196A3}">
      <dgm:prSet/>
      <dgm:spPr/>
      <dgm:t>
        <a:bodyPr/>
        <a:lstStyle/>
        <a:p>
          <a:endParaRPr lang="en-US"/>
        </a:p>
      </dgm:t>
    </dgm:pt>
    <dgm:pt modelId="{E619CD46-7789-43C0-BDF2-593A116A9E8F}" type="sibTrans" cxnId="{57447CB9-740E-4B9B-A96E-1A69FE2196A3}">
      <dgm:prSet/>
      <dgm:spPr/>
      <dgm:t>
        <a:bodyPr/>
        <a:lstStyle/>
        <a:p>
          <a:endParaRPr lang="en-US"/>
        </a:p>
      </dgm:t>
    </dgm:pt>
    <dgm:pt modelId="{F8A890B7-E62A-45B7-9DD3-E26A3B0A7596}">
      <dgm:prSet/>
      <dgm:spPr/>
      <dgm:t>
        <a:bodyPr/>
        <a:lstStyle/>
        <a:p>
          <a:r>
            <a:rPr lang="ko-KR" dirty="0"/>
            <a:t>프로젝트 구조 및 개발 방법</a:t>
          </a:r>
          <a:endParaRPr lang="en-US" dirty="0"/>
        </a:p>
      </dgm:t>
    </dgm:pt>
    <dgm:pt modelId="{97E1CB4F-CB11-4173-AB8D-6920961A34D6}" type="parTrans" cxnId="{6137F815-E471-4D30-9E42-DF77064A358E}">
      <dgm:prSet/>
      <dgm:spPr/>
      <dgm:t>
        <a:bodyPr/>
        <a:lstStyle/>
        <a:p>
          <a:endParaRPr lang="en-US"/>
        </a:p>
      </dgm:t>
    </dgm:pt>
    <dgm:pt modelId="{7F5C494D-974E-4047-BA3B-9AF7E353D91D}" type="sibTrans" cxnId="{6137F815-E471-4D30-9E42-DF77064A358E}">
      <dgm:prSet/>
      <dgm:spPr/>
      <dgm:t>
        <a:bodyPr/>
        <a:lstStyle/>
        <a:p>
          <a:endParaRPr lang="en-US"/>
        </a:p>
      </dgm:t>
    </dgm:pt>
    <dgm:pt modelId="{FB78C79A-4902-4D8D-B0C3-C7E277F24410}">
      <dgm:prSet/>
      <dgm:spPr/>
      <dgm:t>
        <a:bodyPr/>
        <a:lstStyle/>
        <a:p>
          <a:r>
            <a:rPr lang="ko-KR"/>
            <a:t>프로젝트 일정</a:t>
          </a:r>
          <a:endParaRPr lang="en-US"/>
        </a:p>
      </dgm:t>
    </dgm:pt>
    <dgm:pt modelId="{FE967BEE-E92F-43EB-AA78-99F416E13EB5}" type="parTrans" cxnId="{8C0B2551-7A24-4909-8976-D4315B056BA7}">
      <dgm:prSet/>
      <dgm:spPr/>
      <dgm:t>
        <a:bodyPr/>
        <a:lstStyle/>
        <a:p>
          <a:endParaRPr lang="en-US"/>
        </a:p>
      </dgm:t>
    </dgm:pt>
    <dgm:pt modelId="{DF64B6A9-5C4E-4437-9343-189C0F3BB1B9}" type="sibTrans" cxnId="{8C0B2551-7A24-4909-8976-D4315B056BA7}">
      <dgm:prSet/>
      <dgm:spPr/>
      <dgm:t>
        <a:bodyPr/>
        <a:lstStyle/>
        <a:p>
          <a:endParaRPr lang="en-US"/>
        </a:p>
      </dgm:t>
    </dgm:pt>
    <dgm:pt modelId="{80DBC110-D376-4C22-B5A2-B05AE6182ECF}">
      <dgm:prSet/>
      <dgm:spPr/>
      <dgm:t>
        <a:bodyPr/>
        <a:lstStyle/>
        <a:p>
          <a:r>
            <a:rPr lang="ko-KR"/>
            <a:t>시연</a:t>
          </a:r>
          <a:endParaRPr lang="en-US"/>
        </a:p>
      </dgm:t>
    </dgm:pt>
    <dgm:pt modelId="{CDF90513-CB10-421B-B5A7-F0B812AC964F}" type="parTrans" cxnId="{0C2CFFB2-E3CD-4A3B-8DAC-B1360E8B1DD0}">
      <dgm:prSet/>
      <dgm:spPr/>
      <dgm:t>
        <a:bodyPr/>
        <a:lstStyle/>
        <a:p>
          <a:endParaRPr lang="en-US"/>
        </a:p>
      </dgm:t>
    </dgm:pt>
    <dgm:pt modelId="{4ED9BC68-2F19-4844-B10E-71645148BF86}" type="sibTrans" cxnId="{0C2CFFB2-E3CD-4A3B-8DAC-B1360E8B1DD0}">
      <dgm:prSet/>
      <dgm:spPr/>
      <dgm:t>
        <a:bodyPr/>
        <a:lstStyle/>
        <a:p>
          <a:endParaRPr lang="en-US"/>
        </a:p>
      </dgm:t>
    </dgm:pt>
    <dgm:pt modelId="{BCF57791-6877-41BD-AC0A-A04AA929A62D}" type="pres">
      <dgm:prSet presAssocID="{931404AD-90FD-4CE2-91BE-F667B23DAD41}" presName="root" presStyleCnt="0">
        <dgm:presLayoutVars>
          <dgm:dir/>
          <dgm:resizeHandles val="exact"/>
        </dgm:presLayoutVars>
      </dgm:prSet>
      <dgm:spPr/>
    </dgm:pt>
    <dgm:pt modelId="{A34393BB-1AED-4F7F-B482-2A31D57F34F5}" type="pres">
      <dgm:prSet presAssocID="{E908A15D-BC15-40BD-8D98-6E6BFA6579F3}" presName="compNode" presStyleCnt="0"/>
      <dgm:spPr/>
    </dgm:pt>
    <dgm:pt modelId="{3671BD12-C60C-4590-A167-C0A13543E081}" type="pres">
      <dgm:prSet presAssocID="{E908A15D-BC15-40BD-8D98-6E6BFA6579F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체크리스트"/>
        </a:ext>
      </dgm:extLst>
    </dgm:pt>
    <dgm:pt modelId="{460A3FD2-53B4-47FE-8533-08D9C6A47B07}" type="pres">
      <dgm:prSet presAssocID="{E908A15D-BC15-40BD-8D98-6E6BFA6579F3}" presName="spaceRect" presStyleCnt="0"/>
      <dgm:spPr/>
    </dgm:pt>
    <dgm:pt modelId="{F46BA839-7CB1-41AE-AD7B-295063B82A1A}" type="pres">
      <dgm:prSet presAssocID="{E908A15D-BC15-40BD-8D98-6E6BFA6579F3}" presName="textRect" presStyleLbl="revTx" presStyleIdx="0" presStyleCnt="5">
        <dgm:presLayoutVars>
          <dgm:chMax val="1"/>
          <dgm:chPref val="1"/>
        </dgm:presLayoutVars>
      </dgm:prSet>
      <dgm:spPr/>
    </dgm:pt>
    <dgm:pt modelId="{D746A32C-7C7F-4339-9FAE-CC64DDD1972D}" type="pres">
      <dgm:prSet presAssocID="{9EFEB7E3-6323-4B6E-8966-82CAB5315192}" presName="sibTrans" presStyleCnt="0"/>
      <dgm:spPr/>
    </dgm:pt>
    <dgm:pt modelId="{01428014-71DD-4FAE-A0F9-E969B5CE64D8}" type="pres">
      <dgm:prSet presAssocID="{F74907E7-539A-402C-BF55-85E708AF2189}" presName="compNode" presStyleCnt="0"/>
      <dgm:spPr/>
    </dgm:pt>
    <dgm:pt modelId="{397A2E28-E12A-4EA0-B95B-C5A7BEE5BD28}" type="pres">
      <dgm:prSet presAssocID="{F74907E7-539A-402C-BF55-85E708AF21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7A1984FA-EF6F-4EB2-9C4A-374B43F987CF}" type="pres">
      <dgm:prSet presAssocID="{F74907E7-539A-402C-BF55-85E708AF2189}" presName="spaceRect" presStyleCnt="0"/>
      <dgm:spPr/>
    </dgm:pt>
    <dgm:pt modelId="{9F3F6BD1-D822-4FA9-806E-FEDAC3D8D0ED}" type="pres">
      <dgm:prSet presAssocID="{F74907E7-539A-402C-BF55-85E708AF2189}" presName="textRect" presStyleLbl="revTx" presStyleIdx="1" presStyleCnt="5">
        <dgm:presLayoutVars>
          <dgm:chMax val="1"/>
          <dgm:chPref val="1"/>
        </dgm:presLayoutVars>
      </dgm:prSet>
      <dgm:spPr/>
    </dgm:pt>
    <dgm:pt modelId="{0D05BA63-F63B-45A0-A0B8-09A5B54FD96C}" type="pres">
      <dgm:prSet presAssocID="{E619CD46-7789-43C0-BDF2-593A116A9E8F}" presName="sibTrans" presStyleCnt="0"/>
      <dgm:spPr/>
    </dgm:pt>
    <dgm:pt modelId="{8FC0F30D-7114-4798-8EED-4D35E39CE03B}" type="pres">
      <dgm:prSet presAssocID="{F8A890B7-E62A-45B7-9DD3-E26A3B0A7596}" presName="compNode" presStyleCnt="0"/>
      <dgm:spPr/>
    </dgm:pt>
    <dgm:pt modelId="{9A825E00-8CCF-4C84-BC77-B048715AAF97}" type="pres">
      <dgm:prSet presAssocID="{F8A890B7-E62A-45B7-9DD3-E26A3B0A75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사용자"/>
        </a:ext>
      </dgm:extLst>
    </dgm:pt>
    <dgm:pt modelId="{BCFFF11F-644A-4329-80F0-A68327B2DA7D}" type="pres">
      <dgm:prSet presAssocID="{F8A890B7-E62A-45B7-9DD3-E26A3B0A7596}" presName="spaceRect" presStyleCnt="0"/>
      <dgm:spPr/>
    </dgm:pt>
    <dgm:pt modelId="{20F74F6F-D2D1-4D80-8B2D-339B626792B1}" type="pres">
      <dgm:prSet presAssocID="{F8A890B7-E62A-45B7-9DD3-E26A3B0A7596}" presName="textRect" presStyleLbl="revTx" presStyleIdx="2" presStyleCnt="5">
        <dgm:presLayoutVars>
          <dgm:chMax val="1"/>
          <dgm:chPref val="1"/>
        </dgm:presLayoutVars>
      </dgm:prSet>
      <dgm:spPr/>
    </dgm:pt>
    <dgm:pt modelId="{342241C1-2672-4E2E-B314-FD87E5DC23C5}" type="pres">
      <dgm:prSet presAssocID="{7F5C494D-974E-4047-BA3B-9AF7E353D91D}" presName="sibTrans" presStyleCnt="0"/>
      <dgm:spPr/>
    </dgm:pt>
    <dgm:pt modelId="{1EA87C6A-79E9-40E8-BA3E-D611E4AAC818}" type="pres">
      <dgm:prSet presAssocID="{FB78C79A-4902-4D8D-B0C3-C7E277F24410}" presName="compNode" presStyleCnt="0"/>
      <dgm:spPr/>
    </dgm:pt>
    <dgm:pt modelId="{E9E14EE6-0C1F-447D-80B8-E4EA9C4414D0}" type="pres">
      <dgm:prSet presAssocID="{FB78C79A-4902-4D8D-B0C3-C7E277F244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8989C62-F160-4D03-9A40-C7C1B30A1DE0}" type="pres">
      <dgm:prSet presAssocID="{FB78C79A-4902-4D8D-B0C3-C7E277F24410}" presName="spaceRect" presStyleCnt="0"/>
      <dgm:spPr/>
    </dgm:pt>
    <dgm:pt modelId="{ADB97107-0BDF-4A5F-9E47-4B4BEA4E003C}" type="pres">
      <dgm:prSet presAssocID="{FB78C79A-4902-4D8D-B0C3-C7E277F24410}" presName="textRect" presStyleLbl="revTx" presStyleIdx="3" presStyleCnt="5">
        <dgm:presLayoutVars>
          <dgm:chMax val="1"/>
          <dgm:chPref val="1"/>
        </dgm:presLayoutVars>
      </dgm:prSet>
      <dgm:spPr/>
    </dgm:pt>
    <dgm:pt modelId="{66D7CF23-F368-48AF-91E5-01C9AD83709B}" type="pres">
      <dgm:prSet presAssocID="{DF64B6A9-5C4E-4437-9343-189C0F3BB1B9}" presName="sibTrans" presStyleCnt="0"/>
      <dgm:spPr/>
    </dgm:pt>
    <dgm:pt modelId="{F1792DA6-522F-4E11-B193-373BC35B9DA4}" type="pres">
      <dgm:prSet presAssocID="{80DBC110-D376-4C22-B5A2-B05AE6182ECF}" presName="compNode" presStyleCnt="0"/>
      <dgm:spPr/>
    </dgm:pt>
    <dgm:pt modelId="{E205B455-B2F8-4696-B225-286D76D560A7}" type="pres">
      <dgm:prSet presAssocID="{80DBC110-D376-4C22-B5A2-B05AE6182E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CCB28107-9C52-4900-A626-A6CBCC2707E6}" type="pres">
      <dgm:prSet presAssocID="{80DBC110-D376-4C22-B5A2-B05AE6182ECF}" presName="spaceRect" presStyleCnt="0"/>
      <dgm:spPr/>
    </dgm:pt>
    <dgm:pt modelId="{6ECA3F6B-CD84-419F-B122-6BB072E64A21}" type="pres">
      <dgm:prSet presAssocID="{80DBC110-D376-4C22-B5A2-B05AE6182E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137F815-E471-4D30-9E42-DF77064A358E}" srcId="{931404AD-90FD-4CE2-91BE-F667B23DAD41}" destId="{F8A890B7-E62A-45B7-9DD3-E26A3B0A7596}" srcOrd="2" destOrd="0" parTransId="{97E1CB4F-CB11-4173-AB8D-6920961A34D6}" sibTransId="{7F5C494D-974E-4047-BA3B-9AF7E353D91D}"/>
    <dgm:cxn modelId="{2AB82E39-BFD5-4D3D-B99A-A40ED6017A1D}" srcId="{931404AD-90FD-4CE2-91BE-F667B23DAD41}" destId="{E908A15D-BC15-40BD-8D98-6E6BFA6579F3}" srcOrd="0" destOrd="0" parTransId="{89FF8643-AAF7-454A-BB3B-6A247EB9FFFB}" sibTransId="{9EFEB7E3-6323-4B6E-8966-82CAB5315192}"/>
    <dgm:cxn modelId="{90F8B741-BA02-4D21-A4DF-6C928875F991}" type="presOf" srcId="{F74907E7-539A-402C-BF55-85E708AF2189}" destId="{9F3F6BD1-D822-4FA9-806E-FEDAC3D8D0ED}" srcOrd="0" destOrd="0" presId="urn:microsoft.com/office/officeart/2018/2/layout/IconLabelList"/>
    <dgm:cxn modelId="{823E6F4D-B440-4C05-93BF-FBBB81C06D84}" type="presOf" srcId="{E908A15D-BC15-40BD-8D98-6E6BFA6579F3}" destId="{F46BA839-7CB1-41AE-AD7B-295063B82A1A}" srcOrd="0" destOrd="0" presId="urn:microsoft.com/office/officeart/2018/2/layout/IconLabelList"/>
    <dgm:cxn modelId="{8C0B2551-7A24-4909-8976-D4315B056BA7}" srcId="{931404AD-90FD-4CE2-91BE-F667B23DAD41}" destId="{FB78C79A-4902-4D8D-B0C3-C7E277F24410}" srcOrd="3" destOrd="0" parTransId="{FE967BEE-E92F-43EB-AA78-99F416E13EB5}" sibTransId="{DF64B6A9-5C4E-4437-9343-189C0F3BB1B9}"/>
    <dgm:cxn modelId="{E034BD8D-4E08-4312-8680-73206F4901BC}" type="presOf" srcId="{FB78C79A-4902-4D8D-B0C3-C7E277F24410}" destId="{ADB97107-0BDF-4A5F-9E47-4B4BEA4E003C}" srcOrd="0" destOrd="0" presId="urn:microsoft.com/office/officeart/2018/2/layout/IconLabelList"/>
    <dgm:cxn modelId="{0C2CFFB2-E3CD-4A3B-8DAC-B1360E8B1DD0}" srcId="{931404AD-90FD-4CE2-91BE-F667B23DAD41}" destId="{80DBC110-D376-4C22-B5A2-B05AE6182ECF}" srcOrd="4" destOrd="0" parTransId="{CDF90513-CB10-421B-B5A7-F0B812AC964F}" sibTransId="{4ED9BC68-2F19-4844-B10E-71645148BF86}"/>
    <dgm:cxn modelId="{57447CB9-740E-4B9B-A96E-1A69FE2196A3}" srcId="{931404AD-90FD-4CE2-91BE-F667B23DAD41}" destId="{F74907E7-539A-402C-BF55-85E708AF2189}" srcOrd="1" destOrd="0" parTransId="{B481C0C5-EB7D-49F9-AFE9-E572CFEFE090}" sibTransId="{E619CD46-7789-43C0-BDF2-593A116A9E8F}"/>
    <dgm:cxn modelId="{885FA7D3-A4EB-40A2-85BE-D3FBF0EB2784}" type="presOf" srcId="{931404AD-90FD-4CE2-91BE-F667B23DAD41}" destId="{BCF57791-6877-41BD-AC0A-A04AA929A62D}" srcOrd="0" destOrd="0" presId="urn:microsoft.com/office/officeart/2018/2/layout/IconLabelList"/>
    <dgm:cxn modelId="{9B9962DD-1A11-4E7C-BB42-B6A36C75FE75}" type="presOf" srcId="{F8A890B7-E62A-45B7-9DD3-E26A3B0A7596}" destId="{20F74F6F-D2D1-4D80-8B2D-339B626792B1}" srcOrd="0" destOrd="0" presId="urn:microsoft.com/office/officeart/2018/2/layout/IconLabelList"/>
    <dgm:cxn modelId="{7C2D0DDF-9CE1-4FBB-9D93-77614249E6B5}" type="presOf" srcId="{80DBC110-D376-4C22-B5A2-B05AE6182ECF}" destId="{6ECA3F6B-CD84-419F-B122-6BB072E64A21}" srcOrd="0" destOrd="0" presId="urn:microsoft.com/office/officeart/2018/2/layout/IconLabelList"/>
    <dgm:cxn modelId="{BFE504D4-F79A-4392-9CD8-6F606B25D526}" type="presParOf" srcId="{BCF57791-6877-41BD-AC0A-A04AA929A62D}" destId="{A34393BB-1AED-4F7F-B482-2A31D57F34F5}" srcOrd="0" destOrd="0" presId="urn:microsoft.com/office/officeart/2018/2/layout/IconLabelList"/>
    <dgm:cxn modelId="{EACE4BC8-61F3-43F6-9F96-6A92A394D5EF}" type="presParOf" srcId="{A34393BB-1AED-4F7F-B482-2A31D57F34F5}" destId="{3671BD12-C60C-4590-A167-C0A13543E081}" srcOrd="0" destOrd="0" presId="urn:microsoft.com/office/officeart/2018/2/layout/IconLabelList"/>
    <dgm:cxn modelId="{637D28A9-3B04-4A74-82C3-414233A1F5FE}" type="presParOf" srcId="{A34393BB-1AED-4F7F-B482-2A31D57F34F5}" destId="{460A3FD2-53B4-47FE-8533-08D9C6A47B07}" srcOrd="1" destOrd="0" presId="urn:microsoft.com/office/officeart/2018/2/layout/IconLabelList"/>
    <dgm:cxn modelId="{A58C6513-9F03-4DB3-AA69-A27368955012}" type="presParOf" srcId="{A34393BB-1AED-4F7F-B482-2A31D57F34F5}" destId="{F46BA839-7CB1-41AE-AD7B-295063B82A1A}" srcOrd="2" destOrd="0" presId="urn:microsoft.com/office/officeart/2018/2/layout/IconLabelList"/>
    <dgm:cxn modelId="{156D7F30-99ED-48BF-9E7C-5127E4884327}" type="presParOf" srcId="{BCF57791-6877-41BD-AC0A-A04AA929A62D}" destId="{D746A32C-7C7F-4339-9FAE-CC64DDD1972D}" srcOrd="1" destOrd="0" presId="urn:microsoft.com/office/officeart/2018/2/layout/IconLabelList"/>
    <dgm:cxn modelId="{C33C8156-9E2B-493C-8A11-2944185FD544}" type="presParOf" srcId="{BCF57791-6877-41BD-AC0A-A04AA929A62D}" destId="{01428014-71DD-4FAE-A0F9-E969B5CE64D8}" srcOrd="2" destOrd="0" presId="urn:microsoft.com/office/officeart/2018/2/layout/IconLabelList"/>
    <dgm:cxn modelId="{2BF7EC48-4F99-4926-A908-AC877B193277}" type="presParOf" srcId="{01428014-71DD-4FAE-A0F9-E969B5CE64D8}" destId="{397A2E28-E12A-4EA0-B95B-C5A7BEE5BD28}" srcOrd="0" destOrd="0" presId="urn:microsoft.com/office/officeart/2018/2/layout/IconLabelList"/>
    <dgm:cxn modelId="{BD0F4E22-A8DA-41F8-82E8-005E731DD926}" type="presParOf" srcId="{01428014-71DD-4FAE-A0F9-E969B5CE64D8}" destId="{7A1984FA-EF6F-4EB2-9C4A-374B43F987CF}" srcOrd="1" destOrd="0" presId="urn:microsoft.com/office/officeart/2018/2/layout/IconLabelList"/>
    <dgm:cxn modelId="{16BA127A-3482-4E8C-9EF8-F307C85121CC}" type="presParOf" srcId="{01428014-71DD-4FAE-A0F9-E969B5CE64D8}" destId="{9F3F6BD1-D822-4FA9-806E-FEDAC3D8D0ED}" srcOrd="2" destOrd="0" presId="urn:microsoft.com/office/officeart/2018/2/layout/IconLabelList"/>
    <dgm:cxn modelId="{F42A16CB-AF0B-4E84-A4D8-6F3BC1B7C313}" type="presParOf" srcId="{BCF57791-6877-41BD-AC0A-A04AA929A62D}" destId="{0D05BA63-F63B-45A0-A0B8-09A5B54FD96C}" srcOrd="3" destOrd="0" presId="urn:microsoft.com/office/officeart/2018/2/layout/IconLabelList"/>
    <dgm:cxn modelId="{A0F7F3D4-655B-4FD8-AC73-E675BBF3E34A}" type="presParOf" srcId="{BCF57791-6877-41BD-AC0A-A04AA929A62D}" destId="{8FC0F30D-7114-4798-8EED-4D35E39CE03B}" srcOrd="4" destOrd="0" presId="urn:microsoft.com/office/officeart/2018/2/layout/IconLabelList"/>
    <dgm:cxn modelId="{77AB4561-9B2C-4D37-B685-DF4196256E45}" type="presParOf" srcId="{8FC0F30D-7114-4798-8EED-4D35E39CE03B}" destId="{9A825E00-8CCF-4C84-BC77-B048715AAF97}" srcOrd="0" destOrd="0" presId="urn:microsoft.com/office/officeart/2018/2/layout/IconLabelList"/>
    <dgm:cxn modelId="{87F68E57-8F90-46BC-A69E-1B860E513C7A}" type="presParOf" srcId="{8FC0F30D-7114-4798-8EED-4D35E39CE03B}" destId="{BCFFF11F-644A-4329-80F0-A68327B2DA7D}" srcOrd="1" destOrd="0" presId="urn:microsoft.com/office/officeart/2018/2/layout/IconLabelList"/>
    <dgm:cxn modelId="{104EBBF1-B43D-45EC-A9AB-99A3EF452205}" type="presParOf" srcId="{8FC0F30D-7114-4798-8EED-4D35E39CE03B}" destId="{20F74F6F-D2D1-4D80-8B2D-339B626792B1}" srcOrd="2" destOrd="0" presId="urn:microsoft.com/office/officeart/2018/2/layout/IconLabelList"/>
    <dgm:cxn modelId="{35E3B61D-80A4-4421-8811-5CC5A8B23B7E}" type="presParOf" srcId="{BCF57791-6877-41BD-AC0A-A04AA929A62D}" destId="{342241C1-2672-4E2E-B314-FD87E5DC23C5}" srcOrd="5" destOrd="0" presId="urn:microsoft.com/office/officeart/2018/2/layout/IconLabelList"/>
    <dgm:cxn modelId="{C54FC1E1-5E41-4680-89B5-1B7A3F6F9886}" type="presParOf" srcId="{BCF57791-6877-41BD-AC0A-A04AA929A62D}" destId="{1EA87C6A-79E9-40E8-BA3E-D611E4AAC818}" srcOrd="6" destOrd="0" presId="urn:microsoft.com/office/officeart/2018/2/layout/IconLabelList"/>
    <dgm:cxn modelId="{2114C1E5-00B3-4128-9CE0-40B4E9344E0E}" type="presParOf" srcId="{1EA87C6A-79E9-40E8-BA3E-D611E4AAC818}" destId="{E9E14EE6-0C1F-447D-80B8-E4EA9C4414D0}" srcOrd="0" destOrd="0" presId="urn:microsoft.com/office/officeart/2018/2/layout/IconLabelList"/>
    <dgm:cxn modelId="{D377F01F-9822-4B55-A322-AA67A7F5F5F9}" type="presParOf" srcId="{1EA87C6A-79E9-40E8-BA3E-D611E4AAC818}" destId="{B8989C62-F160-4D03-9A40-C7C1B30A1DE0}" srcOrd="1" destOrd="0" presId="urn:microsoft.com/office/officeart/2018/2/layout/IconLabelList"/>
    <dgm:cxn modelId="{6DBA91B0-0570-400D-B760-BE073E44A1BC}" type="presParOf" srcId="{1EA87C6A-79E9-40E8-BA3E-D611E4AAC818}" destId="{ADB97107-0BDF-4A5F-9E47-4B4BEA4E003C}" srcOrd="2" destOrd="0" presId="urn:microsoft.com/office/officeart/2018/2/layout/IconLabelList"/>
    <dgm:cxn modelId="{8E6AF09A-35B4-4B2C-A1ED-D0497AF11BB2}" type="presParOf" srcId="{BCF57791-6877-41BD-AC0A-A04AA929A62D}" destId="{66D7CF23-F368-48AF-91E5-01C9AD83709B}" srcOrd="7" destOrd="0" presId="urn:microsoft.com/office/officeart/2018/2/layout/IconLabelList"/>
    <dgm:cxn modelId="{A69FEF05-A613-4C9B-8A9E-5C8CEFA76780}" type="presParOf" srcId="{BCF57791-6877-41BD-AC0A-A04AA929A62D}" destId="{F1792DA6-522F-4E11-B193-373BC35B9DA4}" srcOrd="8" destOrd="0" presId="urn:microsoft.com/office/officeart/2018/2/layout/IconLabelList"/>
    <dgm:cxn modelId="{6CFE17E9-1F4D-472D-B6BF-7E41F755E907}" type="presParOf" srcId="{F1792DA6-522F-4E11-B193-373BC35B9DA4}" destId="{E205B455-B2F8-4696-B225-286D76D560A7}" srcOrd="0" destOrd="0" presId="urn:microsoft.com/office/officeart/2018/2/layout/IconLabelList"/>
    <dgm:cxn modelId="{9CAA33D3-70DA-4A0B-80F5-EE1ECAFD454C}" type="presParOf" srcId="{F1792DA6-522F-4E11-B193-373BC35B9DA4}" destId="{CCB28107-9C52-4900-A626-A6CBCC2707E6}" srcOrd="1" destOrd="0" presId="urn:microsoft.com/office/officeart/2018/2/layout/IconLabelList"/>
    <dgm:cxn modelId="{49243338-59DA-4CDF-9CF9-A7F9F68822CA}" type="presParOf" srcId="{F1792DA6-522F-4E11-B193-373BC35B9DA4}" destId="{6ECA3F6B-CD84-419F-B122-6BB072E64A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1404AD-90FD-4CE2-91BE-F667B23DAD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8A15D-BC15-40BD-8D98-6E6BFA6579F3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프로젝트 주제 선정</a:t>
          </a:r>
          <a:endParaRPr lang="en-US"/>
        </a:p>
      </dgm:t>
    </dgm:pt>
    <dgm:pt modelId="{89FF8643-AAF7-454A-BB3B-6A247EB9FFFB}" type="parTrans" cxnId="{2AB82E39-BFD5-4D3D-B99A-A40ED6017A1D}">
      <dgm:prSet/>
      <dgm:spPr/>
      <dgm:t>
        <a:bodyPr/>
        <a:lstStyle/>
        <a:p>
          <a:endParaRPr lang="en-US"/>
        </a:p>
      </dgm:t>
    </dgm:pt>
    <dgm:pt modelId="{9EFEB7E3-6323-4B6E-8966-82CAB5315192}" type="sibTrans" cxnId="{2AB82E39-BFD5-4D3D-B99A-A40ED6017A1D}">
      <dgm:prSet/>
      <dgm:spPr/>
      <dgm:t>
        <a:bodyPr/>
        <a:lstStyle/>
        <a:p>
          <a:endParaRPr lang="en-US"/>
        </a:p>
      </dgm:t>
    </dgm:pt>
    <dgm:pt modelId="{F74907E7-539A-402C-BF55-85E708AF2189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프로젝트 기능 설명</a:t>
          </a:r>
          <a:endParaRPr lang="en-US"/>
        </a:p>
      </dgm:t>
    </dgm:pt>
    <dgm:pt modelId="{B481C0C5-EB7D-49F9-AFE9-E572CFEFE090}" type="parTrans" cxnId="{57447CB9-740E-4B9B-A96E-1A69FE2196A3}">
      <dgm:prSet/>
      <dgm:spPr/>
      <dgm:t>
        <a:bodyPr/>
        <a:lstStyle/>
        <a:p>
          <a:endParaRPr lang="en-US"/>
        </a:p>
      </dgm:t>
    </dgm:pt>
    <dgm:pt modelId="{E619CD46-7789-43C0-BDF2-593A116A9E8F}" type="sibTrans" cxnId="{57447CB9-740E-4B9B-A96E-1A69FE2196A3}">
      <dgm:prSet/>
      <dgm:spPr/>
      <dgm:t>
        <a:bodyPr/>
        <a:lstStyle/>
        <a:p>
          <a:endParaRPr lang="en-US"/>
        </a:p>
      </dgm:t>
    </dgm:pt>
    <dgm:pt modelId="{F8A890B7-E62A-45B7-9DD3-E26A3B0A7596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프로젝트 구조 및 개발 방법</a:t>
          </a:r>
          <a:endParaRPr lang="en-US"/>
        </a:p>
      </dgm:t>
    </dgm:pt>
    <dgm:pt modelId="{97E1CB4F-CB11-4173-AB8D-6920961A34D6}" type="parTrans" cxnId="{6137F815-E471-4D30-9E42-DF77064A358E}">
      <dgm:prSet/>
      <dgm:spPr/>
      <dgm:t>
        <a:bodyPr/>
        <a:lstStyle/>
        <a:p>
          <a:endParaRPr lang="en-US"/>
        </a:p>
      </dgm:t>
    </dgm:pt>
    <dgm:pt modelId="{7F5C494D-974E-4047-BA3B-9AF7E353D91D}" type="sibTrans" cxnId="{6137F815-E471-4D30-9E42-DF77064A358E}">
      <dgm:prSet/>
      <dgm:spPr/>
      <dgm:t>
        <a:bodyPr/>
        <a:lstStyle/>
        <a:p>
          <a:endParaRPr lang="en-US"/>
        </a:p>
      </dgm:t>
    </dgm:pt>
    <dgm:pt modelId="{FB78C79A-4902-4D8D-B0C3-C7E277F24410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프로젝트 일정</a:t>
          </a:r>
          <a:endParaRPr lang="en-US"/>
        </a:p>
      </dgm:t>
    </dgm:pt>
    <dgm:pt modelId="{FE967BEE-E92F-43EB-AA78-99F416E13EB5}" type="parTrans" cxnId="{8C0B2551-7A24-4909-8976-D4315B056BA7}">
      <dgm:prSet/>
      <dgm:spPr/>
      <dgm:t>
        <a:bodyPr/>
        <a:lstStyle/>
        <a:p>
          <a:endParaRPr lang="en-US"/>
        </a:p>
      </dgm:t>
    </dgm:pt>
    <dgm:pt modelId="{DF64B6A9-5C4E-4437-9343-189C0F3BB1B9}" type="sibTrans" cxnId="{8C0B2551-7A24-4909-8976-D4315B056BA7}">
      <dgm:prSet/>
      <dgm:spPr/>
      <dgm:t>
        <a:bodyPr/>
        <a:lstStyle/>
        <a:p>
          <a:endParaRPr lang="en-US"/>
        </a:p>
      </dgm:t>
    </dgm:pt>
    <dgm:pt modelId="{80DBC110-D376-4C22-B5A2-B05AE6182ECF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시연</a:t>
          </a:r>
          <a:endParaRPr lang="en-US"/>
        </a:p>
      </dgm:t>
    </dgm:pt>
    <dgm:pt modelId="{CDF90513-CB10-421B-B5A7-F0B812AC964F}" type="parTrans" cxnId="{0C2CFFB2-E3CD-4A3B-8DAC-B1360E8B1DD0}">
      <dgm:prSet/>
      <dgm:spPr/>
      <dgm:t>
        <a:bodyPr/>
        <a:lstStyle/>
        <a:p>
          <a:endParaRPr lang="en-US"/>
        </a:p>
      </dgm:t>
    </dgm:pt>
    <dgm:pt modelId="{4ED9BC68-2F19-4844-B10E-71645148BF86}" type="sibTrans" cxnId="{0C2CFFB2-E3CD-4A3B-8DAC-B1360E8B1DD0}">
      <dgm:prSet/>
      <dgm:spPr/>
      <dgm:t>
        <a:bodyPr/>
        <a:lstStyle/>
        <a:p>
          <a:endParaRPr lang="en-US"/>
        </a:p>
      </dgm:t>
    </dgm:pt>
    <dgm:pt modelId="{F0AC62F6-29D1-493A-9059-D68E97FCEC54}" type="pres">
      <dgm:prSet presAssocID="{931404AD-90FD-4CE2-91BE-F667B23DAD41}" presName="root" presStyleCnt="0">
        <dgm:presLayoutVars>
          <dgm:dir/>
          <dgm:resizeHandles val="exact"/>
        </dgm:presLayoutVars>
      </dgm:prSet>
      <dgm:spPr/>
    </dgm:pt>
    <dgm:pt modelId="{80EE1B57-687B-441E-BCFA-56757228A3CC}" type="pres">
      <dgm:prSet presAssocID="{E908A15D-BC15-40BD-8D98-6E6BFA6579F3}" presName="compNode" presStyleCnt="0"/>
      <dgm:spPr/>
    </dgm:pt>
    <dgm:pt modelId="{D894EBC3-9E5F-44A2-BB2B-DFE009EB0E3B}" type="pres">
      <dgm:prSet presAssocID="{E908A15D-BC15-40BD-8D98-6E6BFA6579F3}" presName="iconRect" presStyleLbl="node1" presStyleIdx="0" presStyleCnt="5"/>
      <dgm:spPr/>
    </dgm:pt>
    <dgm:pt modelId="{57BF68B0-0C38-4BD4-B8C2-107BAEA56BB1}" type="pres">
      <dgm:prSet presAssocID="{E908A15D-BC15-40BD-8D98-6E6BFA6579F3}" presName="spaceRect" presStyleCnt="0"/>
      <dgm:spPr/>
    </dgm:pt>
    <dgm:pt modelId="{0EACE088-FC54-4F88-99D6-0A5D39F94966}" type="pres">
      <dgm:prSet presAssocID="{E908A15D-BC15-40BD-8D98-6E6BFA6579F3}" presName="textRect" presStyleLbl="revTx" presStyleIdx="0" presStyleCnt="5">
        <dgm:presLayoutVars>
          <dgm:chMax val="1"/>
          <dgm:chPref val="1"/>
        </dgm:presLayoutVars>
      </dgm:prSet>
      <dgm:spPr/>
    </dgm:pt>
    <dgm:pt modelId="{2A46E0BC-EDAF-44CF-AC4E-DB6B0AADA820}" type="pres">
      <dgm:prSet presAssocID="{9EFEB7E3-6323-4B6E-8966-82CAB5315192}" presName="sibTrans" presStyleCnt="0"/>
      <dgm:spPr/>
    </dgm:pt>
    <dgm:pt modelId="{4CE8A5F1-3139-4F62-954A-462A422B9EA5}" type="pres">
      <dgm:prSet presAssocID="{F74907E7-539A-402C-BF55-85E708AF2189}" presName="compNode" presStyleCnt="0"/>
      <dgm:spPr/>
    </dgm:pt>
    <dgm:pt modelId="{8603F6BB-3DD0-4DAC-9436-D94C3A1A58F7}" type="pres">
      <dgm:prSet presAssocID="{F74907E7-539A-402C-BF55-85E708AF2189}" presName="iconRect" presStyleLbl="node1" presStyleIdx="1" presStyleCnt="5"/>
      <dgm:spPr/>
    </dgm:pt>
    <dgm:pt modelId="{C1D3087C-5A25-49FC-9240-295FE77E242D}" type="pres">
      <dgm:prSet presAssocID="{F74907E7-539A-402C-BF55-85E708AF2189}" presName="spaceRect" presStyleCnt="0"/>
      <dgm:spPr/>
    </dgm:pt>
    <dgm:pt modelId="{A4C9F5ED-6284-46E5-8237-F4DDB8B370B6}" type="pres">
      <dgm:prSet presAssocID="{F74907E7-539A-402C-BF55-85E708AF2189}" presName="textRect" presStyleLbl="revTx" presStyleIdx="1" presStyleCnt="5">
        <dgm:presLayoutVars>
          <dgm:chMax val="1"/>
          <dgm:chPref val="1"/>
        </dgm:presLayoutVars>
      </dgm:prSet>
      <dgm:spPr/>
    </dgm:pt>
    <dgm:pt modelId="{F010233E-9511-4078-A66A-938217C27650}" type="pres">
      <dgm:prSet presAssocID="{E619CD46-7789-43C0-BDF2-593A116A9E8F}" presName="sibTrans" presStyleCnt="0"/>
      <dgm:spPr/>
    </dgm:pt>
    <dgm:pt modelId="{8EE06941-01A0-4E2D-A94F-8B397C6121DF}" type="pres">
      <dgm:prSet presAssocID="{F8A890B7-E62A-45B7-9DD3-E26A3B0A7596}" presName="compNode" presStyleCnt="0"/>
      <dgm:spPr/>
    </dgm:pt>
    <dgm:pt modelId="{693355FB-88D5-4B28-8FC1-070EF7F10F6E}" type="pres">
      <dgm:prSet presAssocID="{F8A890B7-E62A-45B7-9DD3-E26A3B0A7596}" presName="iconRect" presStyleLbl="node1" presStyleIdx="2" presStyleCnt="5"/>
      <dgm:spPr/>
    </dgm:pt>
    <dgm:pt modelId="{249CDC52-91E9-4F79-B1FF-9797B90FA427}" type="pres">
      <dgm:prSet presAssocID="{F8A890B7-E62A-45B7-9DD3-E26A3B0A7596}" presName="spaceRect" presStyleCnt="0"/>
      <dgm:spPr/>
    </dgm:pt>
    <dgm:pt modelId="{9C3D7ECC-7B72-4564-A96C-06DCA22B830B}" type="pres">
      <dgm:prSet presAssocID="{F8A890B7-E62A-45B7-9DD3-E26A3B0A7596}" presName="textRect" presStyleLbl="revTx" presStyleIdx="2" presStyleCnt="5">
        <dgm:presLayoutVars>
          <dgm:chMax val="1"/>
          <dgm:chPref val="1"/>
        </dgm:presLayoutVars>
      </dgm:prSet>
      <dgm:spPr/>
    </dgm:pt>
    <dgm:pt modelId="{AEA5DA05-5C4E-412A-9D2B-7AD710E04404}" type="pres">
      <dgm:prSet presAssocID="{7F5C494D-974E-4047-BA3B-9AF7E353D91D}" presName="sibTrans" presStyleCnt="0"/>
      <dgm:spPr/>
    </dgm:pt>
    <dgm:pt modelId="{6B2D79BF-F787-4F5F-96CC-CBEE05D2D5BC}" type="pres">
      <dgm:prSet presAssocID="{FB78C79A-4902-4D8D-B0C3-C7E277F24410}" presName="compNode" presStyleCnt="0"/>
      <dgm:spPr/>
    </dgm:pt>
    <dgm:pt modelId="{4D97FB55-4E76-48F8-9FF6-1B65C5224479}" type="pres">
      <dgm:prSet presAssocID="{FB78C79A-4902-4D8D-B0C3-C7E277F24410}" presName="iconRect" presStyleLbl="node1" presStyleIdx="3" presStyleCnt="5"/>
      <dgm:spPr/>
    </dgm:pt>
    <dgm:pt modelId="{18425917-557C-44B6-8C05-99F239D5F895}" type="pres">
      <dgm:prSet presAssocID="{FB78C79A-4902-4D8D-B0C3-C7E277F24410}" presName="spaceRect" presStyleCnt="0"/>
      <dgm:spPr/>
    </dgm:pt>
    <dgm:pt modelId="{692D76B6-222E-47C7-91A0-D3B6936B7BD2}" type="pres">
      <dgm:prSet presAssocID="{FB78C79A-4902-4D8D-B0C3-C7E277F24410}" presName="textRect" presStyleLbl="revTx" presStyleIdx="3" presStyleCnt="5">
        <dgm:presLayoutVars>
          <dgm:chMax val="1"/>
          <dgm:chPref val="1"/>
        </dgm:presLayoutVars>
      </dgm:prSet>
      <dgm:spPr/>
    </dgm:pt>
    <dgm:pt modelId="{0EAEA3AF-E131-4CE2-A91E-6C4FB768637B}" type="pres">
      <dgm:prSet presAssocID="{DF64B6A9-5C4E-4437-9343-189C0F3BB1B9}" presName="sibTrans" presStyleCnt="0"/>
      <dgm:spPr/>
    </dgm:pt>
    <dgm:pt modelId="{1C5CB964-FE6F-4254-BFFB-88CDFE118E24}" type="pres">
      <dgm:prSet presAssocID="{80DBC110-D376-4C22-B5A2-B05AE6182ECF}" presName="compNode" presStyleCnt="0"/>
      <dgm:spPr/>
    </dgm:pt>
    <dgm:pt modelId="{5C5A1140-1E62-41D9-B337-F9092BF5AE5D}" type="pres">
      <dgm:prSet presAssocID="{80DBC110-D376-4C22-B5A2-B05AE6182ECF}" presName="iconRect" presStyleLbl="node1" presStyleIdx="4" presStyleCnt="5"/>
      <dgm:spPr/>
    </dgm:pt>
    <dgm:pt modelId="{98F8D808-512C-48AC-8F11-F99CA9BEA371}" type="pres">
      <dgm:prSet presAssocID="{80DBC110-D376-4C22-B5A2-B05AE6182ECF}" presName="spaceRect" presStyleCnt="0"/>
      <dgm:spPr/>
    </dgm:pt>
    <dgm:pt modelId="{8511A46E-F5CB-4604-BD14-2198E767A27B}" type="pres">
      <dgm:prSet presAssocID="{80DBC110-D376-4C22-B5A2-B05AE6182E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137F815-E471-4D30-9E42-DF77064A358E}" srcId="{931404AD-90FD-4CE2-91BE-F667B23DAD41}" destId="{F8A890B7-E62A-45B7-9DD3-E26A3B0A7596}" srcOrd="2" destOrd="0" parTransId="{97E1CB4F-CB11-4173-AB8D-6920961A34D6}" sibTransId="{7F5C494D-974E-4047-BA3B-9AF7E353D91D}"/>
    <dgm:cxn modelId="{2AB82E39-BFD5-4D3D-B99A-A40ED6017A1D}" srcId="{931404AD-90FD-4CE2-91BE-F667B23DAD41}" destId="{E908A15D-BC15-40BD-8D98-6E6BFA6579F3}" srcOrd="0" destOrd="0" parTransId="{89FF8643-AAF7-454A-BB3B-6A247EB9FFFB}" sibTransId="{9EFEB7E3-6323-4B6E-8966-82CAB5315192}"/>
    <dgm:cxn modelId="{94C5BF4D-E4A7-4452-94A2-DE9F022A836E}" type="presOf" srcId="{F8A890B7-E62A-45B7-9DD3-E26A3B0A7596}" destId="{9C3D7ECC-7B72-4564-A96C-06DCA22B830B}" srcOrd="0" destOrd="0" presId="urn:microsoft.com/office/officeart/2018/2/layout/IconLabelList"/>
    <dgm:cxn modelId="{8C0B2551-7A24-4909-8976-D4315B056BA7}" srcId="{931404AD-90FD-4CE2-91BE-F667B23DAD41}" destId="{FB78C79A-4902-4D8D-B0C3-C7E277F24410}" srcOrd="3" destOrd="0" parTransId="{FE967BEE-E92F-43EB-AA78-99F416E13EB5}" sibTransId="{DF64B6A9-5C4E-4437-9343-189C0F3BB1B9}"/>
    <dgm:cxn modelId="{39878D7C-BC0F-4D37-9C4F-BBA94F4AA497}" type="presOf" srcId="{E908A15D-BC15-40BD-8D98-6E6BFA6579F3}" destId="{0EACE088-FC54-4F88-99D6-0A5D39F94966}" srcOrd="0" destOrd="0" presId="urn:microsoft.com/office/officeart/2018/2/layout/IconLabelList"/>
    <dgm:cxn modelId="{A92C9E94-AC26-4C0C-96EB-13C2D91D87BF}" type="presOf" srcId="{80DBC110-D376-4C22-B5A2-B05AE6182ECF}" destId="{8511A46E-F5CB-4604-BD14-2198E767A27B}" srcOrd="0" destOrd="0" presId="urn:microsoft.com/office/officeart/2018/2/layout/IconLabelList"/>
    <dgm:cxn modelId="{0C2CFFB2-E3CD-4A3B-8DAC-B1360E8B1DD0}" srcId="{931404AD-90FD-4CE2-91BE-F667B23DAD41}" destId="{80DBC110-D376-4C22-B5A2-B05AE6182ECF}" srcOrd="4" destOrd="0" parTransId="{CDF90513-CB10-421B-B5A7-F0B812AC964F}" sibTransId="{4ED9BC68-2F19-4844-B10E-71645148BF86}"/>
    <dgm:cxn modelId="{57447CB9-740E-4B9B-A96E-1A69FE2196A3}" srcId="{931404AD-90FD-4CE2-91BE-F667B23DAD41}" destId="{F74907E7-539A-402C-BF55-85E708AF2189}" srcOrd="1" destOrd="0" parTransId="{B481C0C5-EB7D-49F9-AFE9-E572CFEFE090}" sibTransId="{E619CD46-7789-43C0-BDF2-593A116A9E8F}"/>
    <dgm:cxn modelId="{C08653C6-027A-4389-8B64-ADCD5A1F9429}" type="presOf" srcId="{F74907E7-539A-402C-BF55-85E708AF2189}" destId="{A4C9F5ED-6284-46E5-8237-F4DDB8B370B6}" srcOrd="0" destOrd="0" presId="urn:microsoft.com/office/officeart/2018/2/layout/IconLabelList"/>
    <dgm:cxn modelId="{E14ED4D0-41E9-436F-8A01-478BE8AC390F}" type="presOf" srcId="{FB78C79A-4902-4D8D-B0C3-C7E277F24410}" destId="{692D76B6-222E-47C7-91A0-D3B6936B7BD2}" srcOrd="0" destOrd="0" presId="urn:microsoft.com/office/officeart/2018/2/layout/IconLabelList"/>
    <dgm:cxn modelId="{001E00EB-9CB6-4614-9ACC-42B66BD897CB}" type="presOf" srcId="{931404AD-90FD-4CE2-91BE-F667B23DAD41}" destId="{F0AC62F6-29D1-493A-9059-D68E97FCEC54}" srcOrd="0" destOrd="0" presId="urn:microsoft.com/office/officeart/2018/2/layout/IconLabelList"/>
    <dgm:cxn modelId="{A4831A22-6372-44F6-9BA9-34613DEB922B}" type="presParOf" srcId="{F0AC62F6-29D1-493A-9059-D68E97FCEC54}" destId="{80EE1B57-687B-441E-BCFA-56757228A3CC}" srcOrd="0" destOrd="0" presId="urn:microsoft.com/office/officeart/2018/2/layout/IconLabelList"/>
    <dgm:cxn modelId="{E0A04E11-89EB-4DBF-A28A-6E098B83FF35}" type="presParOf" srcId="{80EE1B57-687B-441E-BCFA-56757228A3CC}" destId="{D894EBC3-9E5F-44A2-BB2B-DFE009EB0E3B}" srcOrd="0" destOrd="0" presId="urn:microsoft.com/office/officeart/2018/2/layout/IconLabelList"/>
    <dgm:cxn modelId="{0271FE3E-263D-4622-8410-E28EED276144}" type="presParOf" srcId="{80EE1B57-687B-441E-BCFA-56757228A3CC}" destId="{57BF68B0-0C38-4BD4-B8C2-107BAEA56BB1}" srcOrd="1" destOrd="0" presId="urn:microsoft.com/office/officeart/2018/2/layout/IconLabelList"/>
    <dgm:cxn modelId="{D375AA23-A17C-4006-8045-8E11E2C90D56}" type="presParOf" srcId="{80EE1B57-687B-441E-BCFA-56757228A3CC}" destId="{0EACE088-FC54-4F88-99D6-0A5D39F94966}" srcOrd="2" destOrd="0" presId="urn:microsoft.com/office/officeart/2018/2/layout/IconLabelList"/>
    <dgm:cxn modelId="{335A27F1-7343-4D42-A400-B56E25AE825F}" type="presParOf" srcId="{F0AC62F6-29D1-493A-9059-D68E97FCEC54}" destId="{2A46E0BC-EDAF-44CF-AC4E-DB6B0AADA820}" srcOrd="1" destOrd="0" presId="urn:microsoft.com/office/officeart/2018/2/layout/IconLabelList"/>
    <dgm:cxn modelId="{5686F559-6187-407A-90B6-57673E391F11}" type="presParOf" srcId="{F0AC62F6-29D1-493A-9059-D68E97FCEC54}" destId="{4CE8A5F1-3139-4F62-954A-462A422B9EA5}" srcOrd="2" destOrd="0" presId="urn:microsoft.com/office/officeart/2018/2/layout/IconLabelList"/>
    <dgm:cxn modelId="{ECF3AE44-2364-4433-87F2-C406DD117A6D}" type="presParOf" srcId="{4CE8A5F1-3139-4F62-954A-462A422B9EA5}" destId="{8603F6BB-3DD0-4DAC-9436-D94C3A1A58F7}" srcOrd="0" destOrd="0" presId="urn:microsoft.com/office/officeart/2018/2/layout/IconLabelList"/>
    <dgm:cxn modelId="{DDF2E018-DD7A-4A30-87F6-E752BE82785A}" type="presParOf" srcId="{4CE8A5F1-3139-4F62-954A-462A422B9EA5}" destId="{C1D3087C-5A25-49FC-9240-295FE77E242D}" srcOrd="1" destOrd="0" presId="urn:microsoft.com/office/officeart/2018/2/layout/IconLabelList"/>
    <dgm:cxn modelId="{BFE059B3-53B2-4DA9-972D-5BB7E3233CCB}" type="presParOf" srcId="{4CE8A5F1-3139-4F62-954A-462A422B9EA5}" destId="{A4C9F5ED-6284-46E5-8237-F4DDB8B370B6}" srcOrd="2" destOrd="0" presId="urn:microsoft.com/office/officeart/2018/2/layout/IconLabelList"/>
    <dgm:cxn modelId="{D287C9F1-3733-4102-B1A4-46DCF16C3F45}" type="presParOf" srcId="{F0AC62F6-29D1-493A-9059-D68E97FCEC54}" destId="{F010233E-9511-4078-A66A-938217C27650}" srcOrd="3" destOrd="0" presId="urn:microsoft.com/office/officeart/2018/2/layout/IconLabelList"/>
    <dgm:cxn modelId="{F2F2B2F4-0028-4CAA-8530-80212377CACB}" type="presParOf" srcId="{F0AC62F6-29D1-493A-9059-D68E97FCEC54}" destId="{8EE06941-01A0-4E2D-A94F-8B397C6121DF}" srcOrd="4" destOrd="0" presId="urn:microsoft.com/office/officeart/2018/2/layout/IconLabelList"/>
    <dgm:cxn modelId="{28CB39D8-6CAD-4103-A55B-245AC82788E4}" type="presParOf" srcId="{8EE06941-01A0-4E2D-A94F-8B397C6121DF}" destId="{693355FB-88D5-4B28-8FC1-070EF7F10F6E}" srcOrd="0" destOrd="0" presId="urn:microsoft.com/office/officeart/2018/2/layout/IconLabelList"/>
    <dgm:cxn modelId="{0C486B9D-4406-4891-9818-E73C987642A7}" type="presParOf" srcId="{8EE06941-01A0-4E2D-A94F-8B397C6121DF}" destId="{249CDC52-91E9-4F79-B1FF-9797B90FA427}" srcOrd="1" destOrd="0" presId="urn:microsoft.com/office/officeart/2018/2/layout/IconLabelList"/>
    <dgm:cxn modelId="{10B0F33F-2D52-425A-8ACF-F33A997F16CD}" type="presParOf" srcId="{8EE06941-01A0-4E2D-A94F-8B397C6121DF}" destId="{9C3D7ECC-7B72-4564-A96C-06DCA22B830B}" srcOrd="2" destOrd="0" presId="urn:microsoft.com/office/officeart/2018/2/layout/IconLabelList"/>
    <dgm:cxn modelId="{96747EF7-4C88-40B8-8639-2A1DA26BFC15}" type="presParOf" srcId="{F0AC62F6-29D1-493A-9059-D68E97FCEC54}" destId="{AEA5DA05-5C4E-412A-9D2B-7AD710E04404}" srcOrd="5" destOrd="0" presId="urn:microsoft.com/office/officeart/2018/2/layout/IconLabelList"/>
    <dgm:cxn modelId="{A52C2B5E-A273-4BAD-8992-E8FFD3B28248}" type="presParOf" srcId="{F0AC62F6-29D1-493A-9059-D68E97FCEC54}" destId="{6B2D79BF-F787-4F5F-96CC-CBEE05D2D5BC}" srcOrd="6" destOrd="0" presId="urn:microsoft.com/office/officeart/2018/2/layout/IconLabelList"/>
    <dgm:cxn modelId="{F732E9A4-34C4-4F7C-A0FD-90769110E5D4}" type="presParOf" srcId="{6B2D79BF-F787-4F5F-96CC-CBEE05D2D5BC}" destId="{4D97FB55-4E76-48F8-9FF6-1B65C5224479}" srcOrd="0" destOrd="0" presId="urn:microsoft.com/office/officeart/2018/2/layout/IconLabelList"/>
    <dgm:cxn modelId="{3B26D240-935A-4C82-8919-E70A7A12DA07}" type="presParOf" srcId="{6B2D79BF-F787-4F5F-96CC-CBEE05D2D5BC}" destId="{18425917-557C-44B6-8C05-99F239D5F895}" srcOrd="1" destOrd="0" presId="urn:microsoft.com/office/officeart/2018/2/layout/IconLabelList"/>
    <dgm:cxn modelId="{D29D7F12-EC5B-4EBF-8399-CE3A49F4C616}" type="presParOf" srcId="{6B2D79BF-F787-4F5F-96CC-CBEE05D2D5BC}" destId="{692D76B6-222E-47C7-91A0-D3B6936B7BD2}" srcOrd="2" destOrd="0" presId="urn:microsoft.com/office/officeart/2018/2/layout/IconLabelList"/>
    <dgm:cxn modelId="{0A7D361B-6063-4207-9BF1-7241CE76A988}" type="presParOf" srcId="{F0AC62F6-29D1-493A-9059-D68E97FCEC54}" destId="{0EAEA3AF-E131-4CE2-A91E-6C4FB768637B}" srcOrd="7" destOrd="0" presId="urn:microsoft.com/office/officeart/2018/2/layout/IconLabelList"/>
    <dgm:cxn modelId="{8BA0E7FD-194F-4ED6-9F29-CBD8CC11D3C7}" type="presParOf" srcId="{F0AC62F6-29D1-493A-9059-D68E97FCEC54}" destId="{1C5CB964-FE6F-4254-BFFB-88CDFE118E24}" srcOrd="8" destOrd="0" presId="urn:microsoft.com/office/officeart/2018/2/layout/IconLabelList"/>
    <dgm:cxn modelId="{81ACC428-0510-48C6-91E8-AB3E94627FF6}" type="presParOf" srcId="{1C5CB964-FE6F-4254-BFFB-88CDFE118E24}" destId="{5C5A1140-1E62-41D9-B337-F9092BF5AE5D}" srcOrd="0" destOrd="0" presId="urn:microsoft.com/office/officeart/2018/2/layout/IconLabelList"/>
    <dgm:cxn modelId="{E443A550-B58F-41CE-91E0-9E243C912210}" type="presParOf" srcId="{1C5CB964-FE6F-4254-BFFB-88CDFE118E24}" destId="{98F8D808-512C-48AC-8F11-F99CA9BEA371}" srcOrd="1" destOrd="0" presId="urn:microsoft.com/office/officeart/2018/2/layout/IconLabelList"/>
    <dgm:cxn modelId="{CB1DB429-3D7B-41E0-B981-FB342B806522}" type="presParOf" srcId="{1C5CB964-FE6F-4254-BFFB-88CDFE118E24}" destId="{8511A46E-F5CB-4604-BD14-2198E767A2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F4C51A-A7A7-433B-B185-F8F75DC2905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C176E81-DB37-420B-951E-97D88D937ADD}">
      <dgm:prSet phldrT="[텍스트]"/>
      <dgm:spPr/>
      <dgm:t>
        <a:bodyPr/>
        <a:lstStyle/>
        <a:p>
          <a:pPr latinLnBrk="1"/>
          <a:r>
            <a:rPr lang="en-US" altLang="ko-KR" dirty="0"/>
            <a:t>Project</a:t>
          </a:r>
          <a:endParaRPr lang="ko-KR" altLang="en-US" dirty="0"/>
        </a:p>
      </dgm:t>
    </dgm:pt>
    <dgm:pt modelId="{027BADE3-E329-4924-B5D5-EBBDB35D0927}" type="parTrans" cxnId="{64A4C5B0-CDF1-4E4B-8A94-5F16447F731D}">
      <dgm:prSet/>
      <dgm:spPr/>
      <dgm:t>
        <a:bodyPr/>
        <a:lstStyle/>
        <a:p>
          <a:pPr latinLnBrk="1"/>
          <a:endParaRPr lang="ko-KR" altLang="en-US"/>
        </a:p>
      </dgm:t>
    </dgm:pt>
    <dgm:pt modelId="{667A214E-AD3A-4EC9-A18D-F9FE5FC0D3F6}" type="sibTrans" cxnId="{64A4C5B0-CDF1-4E4B-8A94-5F16447F731D}">
      <dgm:prSet/>
      <dgm:spPr/>
      <dgm:t>
        <a:bodyPr/>
        <a:lstStyle/>
        <a:p>
          <a:pPr latinLnBrk="1"/>
          <a:endParaRPr lang="ko-KR" altLang="en-US"/>
        </a:p>
      </dgm:t>
    </dgm:pt>
    <dgm:pt modelId="{04F4AF2D-F4DC-493D-B9B6-EDBBB456FE5A}">
      <dgm:prSet phldrT="[텍스트]"/>
      <dgm:spPr/>
      <dgm:t>
        <a:bodyPr/>
        <a:lstStyle/>
        <a:p>
          <a:pPr latinLnBrk="1"/>
          <a:r>
            <a:rPr lang="en-US" altLang="ko-KR" dirty="0"/>
            <a:t>common</a:t>
          </a:r>
          <a:endParaRPr lang="ko-KR" altLang="en-US" dirty="0"/>
        </a:p>
      </dgm:t>
    </dgm:pt>
    <dgm:pt modelId="{BB37780D-234B-41DF-A71D-FC56A8176660}" type="parTrans" cxnId="{8783E28A-217E-4C00-AD0D-F3E2D7D7583E}">
      <dgm:prSet/>
      <dgm:spPr/>
      <dgm:t>
        <a:bodyPr/>
        <a:lstStyle/>
        <a:p>
          <a:pPr latinLnBrk="1"/>
          <a:endParaRPr lang="ko-KR" altLang="en-US"/>
        </a:p>
      </dgm:t>
    </dgm:pt>
    <dgm:pt modelId="{F7EA0728-7B8A-49CE-BAD4-63D9743D9A77}" type="sibTrans" cxnId="{8783E28A-217E-4C00-AD0D-F3E2D7D7583E}">
      <dgm:prSet/>
      <dgm:spPr/>
      <dgm:t>
        <a:bodyPr/>
        <a:lstStyle/>
        <a:p>
          <a:pPr latinLnBrk="1"/>
          <a:endParaRPr lang="ko-KR" altLang="en-US"/>
        </a:p>
      </dgm:t>
    </dgm:pt>
    <dgm:pt modelId="{78A22DD4-9199-45DF-B20C-6C0A7D325241}">
      <dgm:prSet phldrT="[텍스트]"/>
      <dgm:spPr/>
      <dgm:t>
        <a:bodyPr/>
        <a:lstStyle/>
        <a:p>
          <a:pPr latinLnBrk="1"/>
          <a:r>
            <a:rPr lang="en-US" altLang="ko-KR" dirty="0"/>
            <a:t>login</a:t>
          </a:r>
          <a:endParaRPr lang="ko-KR" altLang="en-US" dirty="0"/>
        </a:p>
      </dgm:t>
    </dgm:pt>
    <dgm:pt modelId="{B3613CCF-9A1B-458D-86C6-96BE6826B14F}" type="parTrans" cxnId="{9577CF26-0E10-48D5-8E2F-0D5D6E797AF7}">
      <dgm:prSet/>
      <dgm:spPr/>
      <dgm:t>
        <a:bodyPr/>
        <a:lstStyle/>
        <a:p>
          <a:pPr latinLnBrk="1"/>
          <a:endParaRPr lang="ko-KR" altLang="en-US"/>
        </a:p>
      </dgm:t>
    </dgm:pt>
    <dgm:pt modelId="{48D90F1B-EB61-4B24-8CD9-7105A522876D}" type="sibTrans" cxnId="{9577CF26-0E10-48D5-8E2F-0D5D6E797AF7}">
      <dgm:prSet/>
      <dgm:spPr/>
      <dgm:t>
        <a:bodyPr/>
        <a:lstStyle/>
        <a:p>
          <a:pPr latinLnBrk="1"/>
          <a:endParaRPr lang="ko-KR" altLang="en-US"/>
        </a:p>
      </dgm:t>
    </dgm:pt>
    <dgm:pt modelId="{FD3CDFF3-F357-43C1-ADC2-C9AF83D3A1F2}">
      <dgm:prSet phldrT="[텍스트]"/>
      <dgm:spPr/>
      <dgm:t>
        <a:bodyPr/>
        <a:lstStyle/>
        <a:p>
          <a:pPr latinLnBrk="1"/>
          <a:r>
            <a:rPr lang="en-US" altLang="ko-KR" dirty="0"/>
            <a:t>logout</a:t>
          </a:r>
          <a:endParaRPr lang="ko-KR" altLang="en-US" dirty="0"/>
        </a:p>
      </dgm:t>
    </dgm:pt>
    <dgm:pt modelId="{8BD63E4A-E06A-4A21-8865-B9623F44F1E1}" type="parTrans" cxnId="{CD095BDE-CCC4-4A6C-8DBB-E8CCBF62098A}">
      <dgm:prSet/>
      <dgm:spPr/>
      <dgm:t>
        <a:bodyPr/>
        <a:lstStyle/>
        <a:p>
          <a:pPr latinLnBrk="1"/>
          <a:endParaRPr lang="ko-KR" altLang="en-US"/>
        </a:p>
      </dgm:t>
    </dgm:pt>
    <dgm:pt modelId="{E2593534-9A65-4644-A6E6-44A413CB129C}" type="sibTrans" cxnId="{CD095BDE-CCC4-4A6C-8DBB-E8CCBF62098A}">
      <dgm:prSet/>
      <dgm:spPr/>
      <dgm:t>
        <a:bodyPr/>
        <a:lstStyle/>
        <a:p>
          <a:pPr latinLnBrk="1"/>
          <a:endParaRPr lang="ko-KR" altLang="en-US"/>
        </a:p>
      </dgm:t>
    </dgm:pt>
    <dgm:pt modelId="{48D14B2C-033B-4652-8387-71A1C222CB59}">
      <dgm:prSet phldrT="[텍스트]"/>
      <dgm:spPr/>
      <dgm:t>
        <a:bodyPr/>
        <a:lstStyle/>
        <a:p>
          <a:pPr latinLnBrk="1"/>
          <a:r>
            <a:rPr lang="en-US" altLang="ko-KR" dirty="0"/>
            <a:t>project</a:t>
          </a:r>
          <a:endParaRPr lang="ko-KR" altLang="en-US" dirty="0"/>
        </a:p>
      </dgm:t>
    </dgm:pt>
    <dgm:pt modelId="{6F616086-3A0B-4ACD-BE28-02EF368E31AD}" type="parTrans" cxnId="{5840A024-CDFB-4E07-B6F5-8993178CFBEC}">
      <dgm:prSet/>
      <dgm:spPr/>
      <dgm:t>
        <a:bodyPr/>
        <a:lstStyle/>
        <a:p>
          <a:pPr latinLnBrk="1"/>
          <a:endParaRPr lang="ko-KR" altLang="en-US"/>
        </a:p>
      </dgm:t>
    </dgm:pt>
    <dgm:pt modelId="{B87769CE-55B8-40E5-A6F0-A9BAF6741F7F}" type="sibTrans" cxnId="{5840A024-CDFB-4E07-B6F5-8993178CFBEC}">
      <dgm:prSet/>
      <dgm:spPr/>
      <dgm:t>
        <a:bodyPr/>
        <a:lstStyle/>
        <a:p>
          <a:pPr latinLnBrk="1"/>
          <a:endParaRPr lang="ko-KR" altLang="en-US"/>
        </a:p>
      </dgm:t>
    </dgm:pt>
    <dgm:pt modelId="{EF407454-80B5-4511-84D0-8DDDB85AC6C4}">
      <dgm:prSet phldrT="[텍스트]"/>
      <dgm:spPr/>
      <dgm:t>
        <a:bodyPr/>
        <a:lstStyle/>
        <a:p>
          <a:pPr latinLnBrk="1"/>
          <a:r>
            <a:rPr lang="en-US" altLang="ko-KR" dirty="0"/>
            <a:t>Shop</a:t>
          </a:r>
          <a:endParaRPr lang="ko-KR" altLang="en-US" dirty="0"/>
        </a:p>
      </dgm:t>
    </dgm:pt>
    <dgm:pt modelId="{E0DCA002-CA6A-45FA-B870-38BFF8B910E7}" type="parTrans" cxnId="{E1D61FA8-652F-42F1-95DC-0558698B18D5}">
      <dgm:prSet/>
      <dgm:spPr/>
      <dgm:t>
        <a:bodyPr/>
        <a:lstStyle/>
        <a:p>
          <a:pPr latinLnBrk="1"/>
          <a:endParaRPr lang="ko-KR" altLang="en-US"/>
        </a:p>
      </dgm:t>
    </dgm:pt>
    <dgm:pt modelId="{2E4808C7-1765-4CFB-B751-CF05965D42CB}" type="sibTrans" cxnId="{E1D61FA8-652F-42F1-95DC-0558698B18D5}">
      <dgm:prSet/>
      <dgm:spPr/>
      <dgm:t>
        <a:bodyPr/>
        <a:lstStyle/>
        <a:p>
          <a:pPr latinLnBrk="1"/>
          <a:endParaRPr lang="ko-KR" altLang="en-US"/>
        </a:p>
      </dgm:t>
    </dgm:pt>
    <dgm:pt modelId="{6EA9EBCA-B407-4091-BC65-617EEAE075E6}">
      <dgm:prSet phldrT="[텍스트]"/>
      <dgm:spPr/>
      <dgm:t>
        <a:bodyPr/>
        <a:lstStyle/>
        <a:p>
          <a:pPr latinLnBrk="1"/>
          <a:r>
            <a:rPr lang="en-US" altLang="ko-KR" dirty="0"/>
            <a:t>Static</a:t>
          </a:r>
          <a:endParaRPr lang="ko-KR" altLang="en-US" dirty="0"/>
        </a:p>
      </dgm:t>
    </dgm:pt>
    <dgm:pt modelId="{1ED0090A-815A-4E0D-8806-BF2DA20B9DAB}" type="parTrans" cxnId="{343A2AFA-A364-428D-ACB5-C812D8259E64}">
      <dgm:prSet/>
      <dgm:spPr/>
      <dgm:t>
        <a:bodyPr/>
        <a:lstStyle/>
        <a:p>
          <a:pPr latinLnBrk="1"/>
          <a:endParaRPr lang="ko-KR" altLang="en-US"/>
        </a:p>
      </dgm:t>
    </dgm:pt>
    <dgm:pt modelId="{6B06C210-E836-4AAF-8BE7-E70F8139BEB2}" type="sibTrans" cxnId="{343A2AFA-A364-428D-ACB5-C812D8259E64}">
      <dgm:prSet/>
      <dgm:spPr/>
      <dgm:t>
        <a:bodyPr/>
        <a:lstStyle/>
        <a:p>
          <a:pPr latinLnBrk="1"/>
          <a:endParaRPr lang="ko-KR" altLang="en-US"/>
        </a:p>
      </dgm:t>
    </dgm:pt>
    <dgm:pt modelId="{A4363BD1-53BC-4D71-BE23-1A335F2B0C8C}">
      <dgm:prSet phldrT="[텍스트]"/>
      <dgm:spPr/>
      <dgm:t>
        <a:bodyPr/>
        <a:lstStyle/>
        <a:p>
          <a:pPr latinLnBrk="1"/>
          <a:r>
            <a:rPr lang="en-US" altLang="ko-KR" dirty="0"/>
            <a:t>template</a:t>
          </a:r>
          <a:endParaRPr lang="ko-KR" altLang="en-US" dirty="0"/>
        </a:p>
      </dgm:t>
    </dgm:pt>
    <dgm:pt modelId="{21B9AFFD-393B-4ACD-9682-3F51DE51E400}" type="parTrans" cxnId="{E3C72FD3-F730-47AD-920E-D473CE0DDFC2}">
      <dgm:prSet/>
      <dgm:spPr/>
      <dgm:t>
        <a:bodyPr/>
        <a:lstStyle/>
        <a:p>
          <a:pPr latinLnBrk="1"/>
          <a:endParaRPr lang="ko-KR" altLang="en-US"/>
        </a:p>
      </dgm:t>
    </dgm:pt>
    <dgm:pt modelId="{F4F51D2F-AD97-4F72-98A8-D60D7AA65383}" type="sibTrans" cxnId="{E3C72FD3-F730-47AD-920E-D473CE0DDFC2}">
      <dgm:prSet/>
      <dgm:spPr/>
      <dgm:t>
        <a:bodyPr/>
        <a:lstStyle/>
        <a:p>
          <a:pPr latinLnBrk="1"/>
          <a:endParaRPr lang="ko-KR" altLang="en-US"/>
        </a:p>
      </dgm:t>
    </dgm:pt>
    <dgm:pt modelId="{A2F2A714-712F-44B9-A1D4-563D18AC8696}">
      <dgm:prSet phldrT="[텍스트]"/>
      <dgm:spPr/>
      <dgm:t>
        <a:bodyPr/>
        <a:lstStyle/>
        <a:p>
          <a:pPr latinLnBrk="1"/>
          <a:r>
            <a:rPr lang="en-US" altLang="ko-KR" dirty="0"/>
            <a:t>main</a:t>
          </a:r>
          <a:endParaRPr lang="ko-KR" altLang="en-US" dirty="0"/>
        </a:p>
      </dgm:t>
    </dgm:pt>
    <dgm:pt modelId="{5F8E3ACD-4D45-4FBC-AB04-EE5CC87A1CC2}" type="parTrans" cxnId="{5E58AD1D-A251-4374-AE4E-78D275E868FF}">
      <dgm:prSet/>
      <dgm:spPr/>
      <dgm:t>
        <a:bodyPr/>
        <a:lstStyle/>
        <a:p>
          <a:pPr latinLnBrk="1"/>
          <a:endParaRPr lang="ko-KR" altLang="en-US"/>
        </a:p>
      </dgm:t>
    </dgm:pt>
    <dgm:pt modelId="{B1D106D4-179A-4B9D-A661-836432F3BA60}" type="sibTrans" cxnId="{5E58AD1D-A251-4374-AE4E-78D275E868FF}">
      <dgm:prSet/>
      <dgm:spPr/>
      <dgm:t>
        <a:bodyPr/>
        <a:lstStyle/>
        <a:p>
          <a:pPr latinLnBrk="1"/>
          <a:endParaRPr lang="ko-KR" altLang="en-US"/>
        </a:p>
      </dgm:t>
    </dgm:pt>
    <dgm:pt modelId="{B30EF29B-F1B8-4E48-9B40-FABAF3782850}" type="pres">
      <dgm:prSet presAssocID="{01F4C51A-A7A7-433B-B185-F8F75DC2905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524C3E-7398-4E64-A60A-2AE468277CC3}" type="pres">
      <dgm:prSet presAssocID="{AC176E81-DB37-420B-951E-97D88D937ADD}" presName="hierRoot1" presStyleCnt="0">
        <dgm:presLayoutVars>
          <dgm:hierBranch val="init"/>
        </dgm:presLayoutVars>
      </dgm:prSet>
      <dgm:spPr/>
    </dgm:pt>
    <dgm:pt modelId="{5504334F-A456-401E-BBEC-1E79BCF992B5}" type="pres">
      <dgm:prSet presAssocID="{AC176E81-DB37-420B-951E-97D88D937ADD}" presName="rootComposite1" presStyleCnt="0"/>
      <dgm:spPr/>
    </dgm:pt>
    <dgm:pt modelId="{445427C0-293B-4875-B728-489C119A3091}" type="pres">
      <dgm:prSet presAssocID="{AC176E81-DB37-420B-951E-97D88D937ADD}" presName="rootText1" presStyleLbl="alignAcc1" presStyleIdx="0" presStyleCnt="0">
        <dgm:presLayoutVars>
          <dgm:chPref val="3"/>
        </dgm:presLayoutVars>
      </dgm:prSet>
      <dgm:spPr/>
    </dgm:pt>
    <dgm:pt modelId="{85AA1DB5-87CE-4C65-9C5F-E4B0244E330C}" type="pres">
      <dgm:prSet presAssocID="{AC176E81-DB37-420B-951E-97D88D937ADD}" presName="topArc1" presStyleLbl="parChTrans1D1" presStyleIdx="0" presStyleCnt="18"/>
      <dgm:spPr/>
    </dgm:pt>
    <dgm:pt modelId="{89AD94FB-B6C0-41F5-BA7B-2E94C39D147B}" type="pres">
      <dgm:prSet presAssocID="{AC176E81-DB37-420B-951E-97D88D937ADD}" presName="bottomArc1" presStyleLbl="parChTrans1D1" presStyleIdx="1" presStyleCnt="18"/>
      <dgm:spPr/>
    </dgm:pt>
    <dgm:pt modelId="{45830EB5-CB9E-48B5-8F23-1527E89A8195}" type="pres">
      <dgm:prSet presAssocID="{AC176E81-DB37-420B-951E-97D88D937ADD}" presName="topConnNode1" presStyleLbl="node1" presStyleIdx="0" presStyleCnt="0"/>
      <dgm:spPr/>
    </dgm:pt>
    <dgm:pt modelId="{71EEE9A6-CEF1-4EB0-AA0A-2A0C4957D50C}" type="pres">
      <dgm:prSet presAssocID="{AC176E81-DB37-420B-951E-97D88D937ADD}" presName="hierChild2" presStyleCnt="0"/>
      <dgm:spPr/>
    </dgm:pt>
    <dgm:pt modelId="{5C4373D0-EC21-48CE-B6F4-A9A99637F281}" type="pres">
      <dgm:prSet presAssocID="{BB37780D-234B-41DF-A71D-FC56A8176660}" presName="Name28" presStyleLbl="parChTrans1D2" presStyleIdx="0" presStyleCnt="5"/>
      <dgm:spPr/>
    </dgm:pt>
    <dgm:pt modelId="{1081592E-E5E1-4C19-9201-A496812E7D68}" type="pres">
      <dgm:prSet presAssocID="{04F4AF2D-F4DC-493D-B9B6-EDBBB456FE5A}" presName="hierRoot2" presStyleCnt="0">
        <dgm:presLayoutVars>
          <dgm:hierBranch val="init"/>
        </dgm:presLayoutVars>
      </dgm:prSet>
      <dgm:spPr/>
    </dgm:pt>
    <dgm:pt modelId="{31CFEF3C-3112-407D-83D3-6E9B23F7E2E0}" type="pres">
      <dgm:prSet presAssocID="{04F4AF2D-F4DC-493D-B9B6-EDBBB456FE5A}" presName="rootComposite2" presStyleCnt="0"/>
      <dgm:spPr/>
    </dgm:pt>
    <dgm:pt modelId="{DB2D223E-F15C-4CEA-A450-3552DA9D03D2}" type="pres">
      <dgm:prSet presAssocID="{04F4AF2D-F4DC-493D-B9B6-EDBBB456FE5A}" presName="rootText2" presStyleLbl="alignAcc1" presStyleIdx="0" presStyleCnt="0">
        <dgm:presLayoutVars>
          <dgm:chPref val="3"/>
        </dgm:presLayoutVars>
      </dgm:prSet>
      <dgm:spPr/>
    </dgm:pt>
    <dgm:pt modelId="{15FBE811-781D-43CA-808D-04B1E6C19ED4}" type="pres">
      <dgm:prSet presAssocID="{04F4AF2D-F4DC-493D-B9B6-EDBBB456FE5A}" presName="topArc2" presStyleLbl="parChTrans1D1" presStyleIdx="2" presStyleCnt="18"/>
      <dgm:spPr/>
    </dgm:pt>
    <dgm:pt modelId="{035D378D-0C41-4F4B-953D-249149B5AE9D}" type="pres">
      <dgm:prSet presAssocID="{04F4AF2D-F4DC-493D-B9B6-EDBBB456FE5A}" presName="bottomArc2" presStyleLbl="parChTrans1D1" presStyleIdx="3" presStyleCnt="18"/>
      <dgm:spPr/>
    </dgm:pt>
    <dgm:pt modelId="{56FD0169-E10A-4F3A-9C43-B011C0A5EF06}" type="pres">
      <dgm:prSet presAssocID="{04F4AF2D-F4DC-493D-B9B6-EDBBB456FE5A}" presName="topConnNode2" presStyleLbl="node2" presStyleIdx="0" presStyleCnt="0"/>
      <dgm:spPr/>
    </dgm:pt>
    <dgm:pt modelId="{9F948FFD-1286-499F-AECA-0ADD0239BD68}" type="pres">
      <dgm:prSet presAssocID="{04F4AF2D-F4DC-493D-B9B6-EDBBB456FE5A}" presName="hierChild4" presStyleCnt="0"/>
      <dgm:spPr/>
    </dgm:pt>
    <dgm:pt modelId="{36A7A1AA-17E6-4504-81A1-B7DA61D149BD}" type="pres">
      <dgm:prSet presAssocID="{B3613CCF-9A1B-458D-86C6-96BE6826B14F}" presName="Name28" presStyleLbl="parChTrans1D3" presStyleIdx="0" presStyleCnt="3"/>
      <dgm:spPr/>
    </dgm:pt>
    <dgm:pt modelId="{B1DC7A2D-70C3-4F94-AFE1-E089F5568E1C}" type="pres">
      <dgm:prSet presAssocID="{78A22DD4-9199-45DF-B20C-6C0A7D325241}" presName="hierRoot2" presStyleCnt="0">
        <dgm:presLayoutVars>
          <dgm:hierBranch val="init"/>
        </dgm:presLayoutVars>
      </dgm:prSet>
      <dgm:spPr/>
    </dgm:pt>
    <dgm:pt modelId="{333C8C7D-3641-480E-9410-A3E1A0F62E35}" type="pres">
      <dgm:prSet presAssocID="{78A22DD4-9199-45DF-B20C-6C0A7D325241}" presName="rootComposite2" presStyleCnt="0"/>
      <dgm:spPr/>
    </dgm:pt>
    <dgm:pt modelId="{2BF4642F-3EB5-4D14-A1F2-284B8DE20C47}" type="pres">
      <dgm:prSet presAssocID="{78A22DD4-9199-45DF-B20C-6C0A7D325241}" presName="rootText2" presStyleLbl="alignAcc1" presStyleIdx="0" presStyleCnt="0">
        <dgm:presLayoutVars>
          <dgm:chPref val="3"/>
        </dgm:presLayoutVars>
      </dgm:prSet>
      <dgm:spPr/>
    </dgm:pt>
    <dgm:pt modelId="{C55BFF34-5090-4650-9BEA-B3AEC1DF66C2}" type="pres">
      <dgm:prSet presAssocID="{78A22DD4-9199-45DF-B20C-6C0A7D325241}" presName="topArc2" presStyleLbl="parChTrans1D1" presStyleIdx="4" presStyleCnt="18"/>
      <dgm:spPr/>
    </dgm:pt>
    <dgm:pt modelId="{B8DFE0D7-339C-4948-9B45-CFECD1C38B86}" type="pres">
      <dgm:prSet presAssocID="{78A22DD4-9199-45DF-B20C-6C0A7D325241}" presName="bottomArc2" presStyleLbl="parChTrans1D1" presStyleIdx="5" presStyleCnt="18"/>
      <dgm:spPr/>
    </dgm:pt>
    <dgm:pt modelId="{844AB2CF-E832-450D-A4F3-68599FA6EF30}" type="pres">
      <dgm:prSet presAssocID="{78A22DD4-9199-45DF-B20C-6C0A7D325241}" presName="topConnNode2" presStyleLbl="node3" presStyleIdx="0" presStyleCnt="0"/>
      <dgm:spPr/>
    </dgm:pt>
    <dgm:pt modelId="{A6F48D45-0D59-43A3-AF85-0785986BB1E6}" type="pres">
      <dgm:prSet presAssocID="{78A22DD4-9199-45DF-B20C-6C0A7D325241}" presName="hierChild4" presStyleCnt="0"/>
      <dgm:spPr/>
    </dgm:pt>
    <dgm:pt modelId="{FDE9A3B2-A3C3-4421-BD07-5E577C46B5CB}" type="pres">
      <dgm:prSet presAssocID="{78A22DD4-9199-45DF-B20C-6C0A7D325241}" presName="hierChild5" presStyleCnt="0"/>
      <dgm:spPr/>
    </dgm:pt>
    <dgm:pt modelId="{65411173-D0FB-49F0-BA79-3DAB757F0D7F}" type="pres">
      <dgm:prSet presAssocID="{8BD63E4A-E06A-4A21-8865-B9623F44F1E1}" presName="Name28" presStyleLbl="parChTrans1D3" presStyleIdx="1" presStyleCnt="3"/>
      <dgm:spPr/>
    </dgm:pt>
    <dgm:pt modelId="{4B835C01-F2A9-49C4-A528-FA623491D58D}" type="pres">
      <dgm:prSet presAssocID="{FD3CDFF3-F357-43C1-ADC2-C9AF83D3A1F2}" presName="hierRoot2" presStyleCnt="0">
        <dgm:presLayoutVars>
          <dgm:hierBranch val="init"/>
        </dgm:presLayoutVars>
      </dgm:prSet>
      <dgm:spPr/>
    </dgm:pt>
    <dgm:pt modelId="{1542DEC6-18B6-4D6E-865B-A857023E8705}" type="pres">
      <dgm:prSet presAssocID="{FD3CDFF3-F357-43C1-ADC2-C9AF83D3A1F2}" presName="rootComposite2" presStyleCnt="0"/>
      <dgm:spPr/>
    </dgm:pt>
    <dgm:pt modelId="{0985C584-41DE-44EA-8F1B-A1162C5F8A67}" type="pres">
      <dgm:prSet presAssocID="{FD3CDFF3-F357-43C1-ADC2-C9AF83D3A1F2}" presName="rootText2" presStyleLbl="alignAcc1" presStyleIdx="0" presStyleCnt="0">
        <dgm:presLayoutVars>
          <dgm:chPref val="3"/>
        </dgm:presLayoutVars>
      </dgm:prSet>
      <dgm:spPr/>
    </dgm:pt>
    <dgm:pt modelId="{2C8B0553-69B8-4CE1-97C8-59A36096C1EA}" type="pres">
      <dgm:prSet presAssocID="{FD3CDFF3-F357-43C1-ADC2-C9AF83D3A1F2}" presName="topArc2" presStyleLbl="parChTrans1D1" presStyleIdx="6" presStyleCnt="18"/>
      <dgm:spPr/>
    </dgm:pt>
    <dgm:pt modelId="{3AF0A503-A7D8-4D33-A389-FFD56AE0C8C7}" type="pres">
      <dgm:prSet presAssocID="{FD3CDFF3-F357-43C1-ADC2-C9AF83D3A1F2}" presName="bottomArc2" presStyleLbl="parChTrans1D1" presStyleIdx="7" presStyleCnt="18"/>
      <dgm:spPr/>
    </dgm:pt>
    <dgm:pt modelId="{825A2010-B8F5-49E9-AB57-225E01A12D49}" type="pres">
      <dgm:prSet presAssocID="{FD3CDFF3-F357-43C1-ADC2-C9AF83D3A1F2}" presName="topConnNode2" presStyleLbl="node3" presStyleIdx="0" presStyleCnt="0"/>
      <dgm:spPr/>
    </dgm:pt>
    <dgm:pt modelId="{12E597FF-6125-4F74-A7F0-32C4993251FD}" type="pres">
      <dgm:prSet presAssocID="{FD3CDFF3-F357-43C1-ADC2-C9AF83D3A1F2}" presName="hierChild4" presStyleCnt="0"/>
      <dgm:spPr/>
    </dgm:pt>
    <dgm:pt modelId="{42955C82-7BC6-4EF8-BEA5-5FF7F2B3A17C}" type="pres">
      <dgm:prSet presAssocID="{FD3CDFF3-F357-43C1-ADC2-C9AF83D3A1F2}" presName="hierChild5" presStyleCnt="0"/>
      <dgm:spPr/>
    </dgm:pt>
    <dgm:pt modelId="{0655DD63-88CD-48D2-B6BC-683DAB50A268}" type="pres">
      <dgm:prSet presAssocID="{04F4AF2D-F4DC-493D-B9B6-EDBBB456FE5A}" presName="hierChild5" presStyleCnt="0"/>
      <dgm:spPr/>
    </dgm:pt>
    <dgm:pt modelId="{FCBADACA-3DA8-4D6F-8E83-8B0BDBD6EFEA}" type="pres">
      <dgm:prSet presAssocID="{6F616086-3A0B-4ACD-BE28-02EF368E31AD}" presName="Name28" presStyleLbl="parChTrans1D2" presStyleIdx="1" presStyleCnt="5"/>
      <dgm:spPr/>
    </dgm:pt>
    <dgm:pt modelId="{71E916FB-99E4-4985-BD89-9FA9DE3B15DB}" type="pres">
      <dgm:prSet presAssocID="{48D14B2C-033B-4652-8387-71A1C222CB59}" presName="hierRoot2" presStyleCnt="0">
        <dgm:presLayoutVars>
          <dgm:hierBranch val="init"/>
        </dgm:presLayoutVars>
      </dgm:prSet>
      <dgm:spPr/>
    </dgm:pt>
    <dgm:pt modelId="{23882F27-8941-4932-B89B-C7BE66D28E58}" type="pres">
      <dgm:prSet presAssocID="{48D14B2C-033B-4652-8387-71A1C222CB59}" presName="rootComposite2" presStyleCnt="0"/>
      <dgm:spPr/>
    </dgm:pt>
    <dgm:pt modelId="{C89CE70E-F541-4DAD-8E52-0AA865E237F9}" type="pres">
      <dgm:prSet presAssocID="{48D14B2C-033B-4652-8387-71A1C222CB59}" presName="rootText2" presStyleLbl="alignAcc1" presStyleIdx="0" presStyleCnt="0">
        <dgm:presLayoutVars>
          <dgm:chPref val="3"/>
        </dgm:presLayoutVars>
      </dgm:prSet>
      <dgm:spPr/>
    </dgm:pt>
    <dgm:pt modelId="{B6A41493-365D-41AD-A732-A2A32858141C}" type="pres">
      <dgm:prSet presAssocID="{48D14B2C-033B-4652-8387-71A1C222CB59}" presName="topArc2" presStyleLbl="parChTrans1D1" presStyleIdx="8" presStyleCnt="18"/>
      <dgm:spPr/>
    </dgm:pt>
    <dgm:pt modelId="{02BACD1C-40DC-439D-ACCB-FD521F8BAAF7}" type="pres">
      <dgm:prSet presAssocID="{48D14B2C-033B-4652-8387-71A1C222CB59}" presName="bottomArc2" presStyleLbl="parChTrans1D1" presStyleIdx="9" presStyleCnt="18"/>
      <dgm:spPr/>
    </dgm:pt>
    <dgm:pt modelId="{E02FE936-7717-469A-9EF1-44203B537DE3}" type="pres">
      <dgm:prSet presAssocID="{48D14B2C-033B-4652-8387-71A1C222CB59}" presName="topConnNode2" presStyleLbl="node2" presStyleIdx="0" presStyleCnt="0"/>
      <dgm:spPr/>
    </dgm:pt>
    <dgm:pt modelId="{406EBFA1-C8B7-49A3-B66D-AC36A75F566D}" type="pres">
      <dgm:prSet presAssocID="{48D14B2C-033B-4652-8387-71A1C222CB59}" presName="hierChild4" presStyleCnt="0"/>
      <dgm:spPr/>
    </dgm:pt>
    <dgm:pt modelId="{645095E0-F23C-4D6F-B4AA-54A539433D2C}" type="pres">
      <dgm:prSet presAssocID="{48D14B2C-033B-4652-8387-71A1C222CB59}" presName="hierChild5" presStyleCnt="0"/>
      <dgm:spPr/>
    </dgm:pt>
    <dgm:pt modelId="{A6005FEE-949C-4DA6-B7E0-F9A169856940}" type="pres">
      <dgm:prSet presAssocID="{E0DCA002-CA6A-45FA-B870-38BFF8B910E7}" presName="Name28" presStyleLbl="parChTrans1D2" presStyleIdx="2" presStyleCnt="5"/>
      <dgm:spPr/>
    </dgm:pt>
    <dgm:pt modelId="{7373C3FA-0463-4758-9211-9932C752D24E}" type="pres">
      <dgm:prSet presAssocID="{EF407454-80B5-4511-84D0-8DDDB85AC6C4}" presName="hierRoot2" presStyleCnt="0">
        <dgm:presLayoutVars>
          <dgm:hierBranch val="init"/>
        </dgm:presLayoutVars>
      </dgm:prSet>
      <dgm:spPr/>
    </dgm:pt>
    <dgm:pt modelId="{02977BC4-0316-44A6-B0CB-536BC4BCC8AA}" type="pres">
      <dgm:prSet presAssocID="{EF407454-80B5-4511-84D0-8DDDB85AC6C4}" presName="rootComposite2" presStyleCnt="0"/>
      <dgm:spPr/>
    </dgm:pt>
    <dgm:pt modelId="{D08D22E3-103B-434D-83A2-D9A3101B8B28}" type="pres">
      <dgm:prSet presAssocID="{EF407454-80B5-4511-84D0-8DDDB85AC6C4}" presName="rootText2" presStyleLbl="alignAcc1" presStyleIdx="0" presStyleCnt="0">
        <dgm:presLayoutVars>
          <dgm:chPref val="3"/>
        </dgm:presLayoutVars>
      </dgm:prSet>
      <dgm:spPr/>
    </dgm:pt>
    <dgm:pt modelId="{130F26D4-00C7-4826-9E6B-222B4B2B565F}" type="pres">
      <dgm:prSet presAssocID="{EF407454-80B5-4511-84D0-8DDDB85AC6C4}" presName="topArc2" presStyleLbl="parChTrans1D1" presStyleIdx="10" presStyleCnt="18"/>
      <dgm:spPr/>
    </dgm:pt>
    <dgm:pt modelId="{593A5F31-B672-44A0-8DFF-EA55BF562E75}" type="pres">
      <dgm:prSet presAssocID="{EF407454-80B5-4511-84D0-8DDDB85AC6C4}" presName="bottomArc2" presStyleLbl="parChTrans1D1" presStyleIdx="11" presStyleCnt="18"/>
      <dgm:spPr/>
    </dgm:pt>
    <dgm:pt modelId="{423F1F4E-3863-4132-B2A2-6AD9B409D634}" type="pres">
      <dgm:prSet presAssocID="{EF407454-80B5-4511-84D0-8DDDB85AC6C4}" presName="topConnNode2" presStyleLbl="node2" presStyleIdx="0" presStyleCnt="0"/>
      <dgm:spPr/>
    </dgm:pt>
    <dgm:pt modelId="{5B9A0ADA-5FED-4159-AF94-9CA68FC667FA}" type="pres">
      <dgm:prSet presAssocID="{EF407454-80B5-4511-84D0-8DDDB85AC6C4}" presName="hierChild4" presStyleCnt="0"/>
      <dgm:spPr/>
    </dgm:pt>
    <dgm:pt modelId="{B1D78C7E-32C9-45A1-BC8C-584EAF3E1398}" type="pres">
      <dgm:prSet presAssocID="{5F8E3ACD-4D45-4FBC-AB04-EE5CC87A1CC2}" presName="Name28" presStyleLbl="parChTrans1D3" presStyleIdx="2" presStyleCnt="3"/>
      <dgm:spPr/>
    </dgm:pt>
    <dgm:pt modelId="{397C8625-5474-4CAD-B6DA-533739861143}" type="pres">
      <dgm:prSet presAssocID="{A2F2A714-712F-44B9-A1D4-563D18AC8696}" presName="hierRoot2" presStyleCnt="0">
        <dgm:presLayoutVars>
          <dgm:hierBranch val="init"/>
        </dgm:presLayoutVars>
      </dgm:prSet>
      <dgm:spPr/>
    </dgm:pt>
    <dgm:pt modelId="{E60F135C-0AB4-456C-A301-49E78E76A2FD}" type="pres">
      <dgm:prSet presAssocID="{A2F2A714-712F-44B9-A1D4-563D18AC8696}" presName="rootComposite2" presStyleCnt="0"/>
      <dgm:spPr/>
    </dgm:pt>
    <dgm:pt modelId="{2675AAFA-5E3C-4CC5-B12D-C84A65C70A57}" type="pres">
      <dgm:prSet presAssocID="{A2F2A714-712F-44B9-A1D4-563D18AC8696}" presName="rootText2" presStyleLbl="alignAcc1" presStyleIdx="0" presStyleCnt="0">
        <dgm:presLayoutVars>
          <dgm:chPref val="3"/>
        </dgm:presLayoutVars>
      </dgm:prSet>
      <dgm:spPr/>
    </dgm:pt>
    <dgm:pt modelId="{8D67F771-50E8-455E-A82C-BE77B228B212}" type="pres">
      <dgm:prSet presAssocID="{A2F2A714-712F-44B9-A1D4-563D18AC8696}" presName="topArc2" presStyleLbl="parChTrans1D1" presStyleIdx="12" presStyleCnt="18"/>
      <dgm:spPr/>
    </dgm:pt>
    <dgm:pt modelId="{48B87086-D0F2-4B12-83F0-90CCDCCFAC0A}" type="pres">
      <dgm:prSet presAssocID="{A2F2A714-712F-44B9-A1D4-563D18AC8696}" presName="bottomArc2" presStyleLbl="parChTrans1D1" presStyleIdx="13" presStyleCnt="18"/>
      <dgm:spPr/>
    </dgm:pt>
    <dgm:pt modelId="{356CC125-480D-4870-BC3E-6C1949E8E3E6}" type="pres">
      <dgm:prSet presAssocID="{A2F2A714-712F-44B9-A1D4-563D18AC8696}" presName="topConnNode2" presStyleLbl="node3" presStyleIdx="0" presStyleCnt="0"/>
      <dgm:spPr/>
    </dgm:pt>
    <dgm:pt modelId="{5F4A19F6-4572-4304-A7A2-2A4134993774}" type="pres">
      <dgm:prSet presAssocID="{A2F2A714-712F-44B9-A1D4-563D18AC8696}" presName="hierChild4" presStyleCnt="0"/>
      <dgm:spPr/>
    </dgm:pt>
    <dgm:pt modelId="{53E85469-638E-4DA8-BF0C-7F67EE827610}" type="pres">
      <dgm:prSet presAssocID="{A2F2A714-712F-44B9-A1D4-563D18AC8696}" presName="hierChild5" presStyleCnt="0"/>
      <dgm:spPr/>
    </dgm:pt>
    <dgm:pt modelId="{C52EDFF1-0E06-4881-AF47-9301584A5D5D}" type="pres">
      <dgm:prSet presAssocID="{EF407454-80B5-4511-84D0-8DDDB85AC6C4}" presName="hierChild5" presStyleCnt="0"/>
      <dgm:spPr/>
    </dgm:pt>
    <dgm:pt modelId="{85A55A81-6122-4E63-8B2D-AF3C840426E5}" type="pres">
      <dgm:prSet presAssocID="{1ED0090A-815A-4E0D-8806-BF2DA20B9DAB}" presName="Name28" presStyleLbl="parChTrans1D2" presStyleIdx="3" presStyleCnt="5"/>
      <dgm:spPr/>
    </dgm:pt>
    <dgm:pt modelId="{D1E06998-5816-4945-A49D-C3796F0E1DC7}" type="pres">
      <dgm:prSet presAssocID="{6EA9EBCA-B407-4091-BC65-617EEAE075E6}" presName="hierRoot2" presStyleCnt="0">
        <dgm:presLayoutVars>
          <dgm:hierBranch val="init"/>
        </dgm:presLayoutVars>
      </dgm:prSet>
      <dgm:spPr/>
    </dgm:pt>
    <dgm:pt modelId="{CD1AD5EF-6DCD-4B6A-A5EB-1904FDE5CA8E}" type="pres">
      <dgm:prSet presAssocID="{6EA9EBCA-B407-4091-BC65-617EEAE075E6}" presName="rootComposite2" presStyleCnt="0"/>
      <dgm:spPr/>
    </dgm:pt>
    <dgm:pt modelId="{F00DC2E4-BBA8-4D53-8C15-4C846B58C0C1}" type="pres">
      <dgm:prSet presAssocID="{6EA9EBCA-B407-4091-BC65-617EEAE075E6}" presName="rootText2" presStyleLbl="alignAcc1" presStyleIdx="0" presStyleCnt="0">
        <dgm:presLayoutVars>
          <dgm:chPref val="3"/>
        </dgm:presLayoutVars>
      </dgm:prSet>
      <dgm:spPr/>
    </dgm:pt>
    <dgm:pt modelId="{03913AF3-D66C-414A-9005-F0C13E75D17B}" type="pres">
      <dgm:prSet presAssocID="{6EA9EBCA-B407-4091-BC65-617EEAE075E6}" presName="topArc2" presStyleLbl="parChTrans1D1" presStyleIdx="14" presStyleCnt="18"/>
      <dgm:spPr/>
    </dgm:pt>
    <dgm:pt modelId="{A662760C-C727-45E2-B34A-5DC4B7A98871}" type="pres">
      <dgm:prSet presAssocID="{6EA9EBCA-B407-4091-BC65-617EEAE075E6}" presName="bottomArc2" presStyleLbl="parChTrans1D1" presStyleIdx="15" presStyleCnt="18"/>
      <dgm:spPr/>
    </dgm:pt>
    <dgm:pt modelId="{FA97CC08-5760-492C-94C5-56A5EDC69EA7}" type="pres">
      <dgm:prSet presAssocID="{6EA9EBCA-B407-4091-BC65-617EEAE075E6}" presName="topConnNode2" presStyleLbl="node2" presStyleIdx="0" presStyleCnt="0"/>
      <dgm:spPr/>
    </dgm:pt>
    <dgm:pt modelId="{37E6DE22-6976-4245-8634-FD5EA81A0D08}" type="pres">
      <dgm:prSet presAssocID="{6EA9EBCA-B407-4091-BC65-617EEAE075E6}" presName="hierChild4" presStyleCnt="0"/>
      <dgm:spPr/>
    </dgm:pt>
    <dgm:pt modelId="{911D0859-CDF5-445A-97AB-F1A9FDF655AD}" type="pres">
      <dgm:prSet presAssocID="{6EA9EBCA-B407-4091-BC65-617EEAE075E6}" presName="hierChild5" presStyleCnt="0"/>
      <dgm:spPr/>
    </dgm:pt>
    <dgm:pt modelId="{FE9F536C-091B-423A-AD4A-D918AB70E68F}" type="pres">
      <dgm:prSet presAssocID="{21B9AFFD-393B-4ACD-9682-3F51DE51E400}" presName="Name28" presStyleLbl="parChTrans1D2" presStyleIdx="4" presStyleCnt="5"/>
      <dgm:spPr/>
    </dgm:pt>
    <dgm:pt modelId="{FA6696AD-02AF-4F2E-8972-43576981394E}" type="pres">
      <dgm:prSet presAssocID="{A4363BD1-53BC-4D71-BE23-1A335F2B0C8C}" presName="hierRoot2" presStyleCnt="0">
        <dgm:presLayoutVars>
          <dgm:hierBranch val="init"/>
        </dgm:presLayoutVars>
      </dgm:prSet>
      <dgm:spPr/>
    </dgm:pt>
    <dgm:pt modelId="{118EC417-D86C-4678-B119-5E88842C9C8C}" type="pres">
      <dgm:prSet presAssocID="{A4363BD1-53BC-4D71-BE23-1A335F2B0C8C}" presName="rootComposite2" presStyleCnt="0"/>
      <dgm:spPr/>
    </dgm:pt>
    <dgm:pt modelId="{6B328E0A-734E-40B6-8B5E-E994A7331527}" type="pres">
      <dgm:prSet presAssocID="{A4363BD1-53BC-4D71-BE23-1A335F2B0C8C}" presName="rootText2" presStyleLbl="alignAcc1" presStyleIdx="0" presStyleCnt="0">
        <dgm:presLayoutVars>
          <dgm:chPref val="3"/>
        </dgm:presLayoutVars>
      </dgm:prSet>
      <dgm:spPr/>
    </dgm:pt>
    <dgm:pt modelId="{B072D6F5-FA65-4235-BD0E-949E48AE8559}" type="pres">
      <dgm:prSet presAssocID="{A4363BD1-53BC-4D71-BE23-1A335F2B0C8C}" presName="topArc2" presStyleLbl="parChTrans1D1" presStyleIdx="16" presStyleCnt="18"/>
      <dgm:spPr/>
    </dgm:pt>
    <dgm:pt modelId="{AB4BBF0B-75CB-421A-8CBA-71146AD9DCBC}" type="pres">
      <dgm:prSet presAssocID="{A4363BD1-53BC-4D71-BE23-1A335F2B0C8C}" presName="bottomArc2" presStyleLbl="parChTrans1D1" presStyleIdx="17" presStyleCnt="18"/>
      <dgm:spPr/>
    </dgm:pt>
    <dgm:pt modelId="{2882446D-D733-4C4F-8EC7-642A32B57B18}" type="pres">
      <dgm:prSet presAssocID="{A4363BD1-53BC-4D71-BE23-1A335F2B0C8C}" presName="topConnNode2" presStyleLbl="node2" presStyleIdx="0" presStyleCnt="0"/>
      <dgm:spPr/>
    </dgm:pt>
    <dgm:pt modelId="{9CB32CF1-C4A3-4DD0-BA01-BD54F0BBAE59}" type="pres">
      <dgm:prSet presAssocID="{A4363BD1-53BC-4D71-BE23-1A335F2B0C8C}" presName="hierChild4" presStyleCnt="0"/>
      <dgm:spPr/>
    </dgm:pt>
    <dgm:pt modelId="{E54694AB-8C32-4D4B-86E4-8B78781254D6}" type="pres">
      <dgm:prSet presAssocID="{A4363BD1-53BC-4D71-BE23-1A335F2B0C8C}" presName="hierChild5" presStyleCnt="0"/>
      <dgm:spPr/>
    </dgm:pt>
    <dgm:pt modelId="{E8B7317E-B7E2-42BD-B405-F223345DB31A}" type="pres">
      <dgm:prSet presAssocID="{AC176E81-DB37-420B-951E-97D88D937ADD}" presName="hierChild3" presStyleCnt="0"/>
      <dgm:spPr/>
    </dgm:pt>
  </dgm:ptLst>
  <dgm:cxnLst>
    <dgm:cxn modelId="{3289EF17-01BE-4B35-9C5C-83A3D7305FBD}" type="presOf" srcId="{04F4AF2D-F4DC-493D-B9B6-EDBBB456FE5A}" destId="{DB2D223E-F15C-4CEA-A450-3552DA9D03D2}" srcOrd="0" destOrd="0" presId="urn:microsoft.com/office/officeart/2008/layout/HalfCircleOrganizationChart"/>
    <dgm:cxn modelId="{5E58AD1D-A251-4374-AE4E-78D275E868FF}" srcId="{EF407454-80B5-4511-84D0-8DDDB85AC6C4}" destId="{A2F2A714-712F-44B9-A1D4-563D18AC8696}" srcOrd="0" destOrd="0" parTransId="{5F8E3ACD-4D45-4FBC-AB04-EE5CC87A1CC2}" sibTransId="{B1D106D4-179A-4B9D-A661-836432F3BA60}"/>
    <dgm:cxn modelId="{25ABF023-D36B-46BA-9F87-5C0B7E94B6F8}" type="presOf" srcId="{BB37780D-234B-41DF-A71D-FC56A8176660}" destId="{5C4373D0-EC21-48CE-B6F4-A9A99637F281}" srcOrd="0" destOrd="0" presId="urn:microsoft.com/office/officeart/2008/layout/HalfCircleOrganizationChart"/>
    <dgm:cxn modelId="{5840A024-CDFB-4E07-B6F5-8993178CFBEC}" srcId="{AC176E81-DB37-420B-951E-97D88D937ADD}" destId="{48D14B2C-033B-4652-8387-71A1C222CB59}" srcOrd="1" destOrd="0" parTransId="{6F616086-3A0B-4ACD-BE28-02EF368E31AD}" sibTransId="{B87769CE-55B8-40E5-A6F0-A9BAF6741F7F}"/>
    <dgm:cxn modelId="{42962D25-61A9-4D79-80AF-2A53244D6C5F}" type="presOf" srcId="{A2F2A714-712F-44B9-A1D4-563D18AC8696}" destId="{2675AAFA-5E3C-4CC5-B12D-C84A65C70A57}" srcOrd="0" destOrd="0" presId="urn:microsoft.com/office/officeart/2008/layout/HalfCircleOrganizationChart"/>
    <dgm:cxn modelId="{9577CF26-0E10-48D5-8E2F-0D5D6E797AF7}" srcId="{04F4AF2D-F4DC-493D-B9B6-EDBBB456FE5A}" destId="{78A22DD4-9199-45DF-B20C-6C0A7D325241}" srcOrd="0" destOrd="0" parTransId="{B3613CCF-9A1B-458D-86C6-96BE6826B14F}" sibTransId="{48D90F1B-EB61-4B24-8CD9-7105A522876D}"/>
    <dgm:cxn modelId="{27588F29-0D43-4CBC-9B3C-B9DDD439FFB6}" type="presOf" srcId="{48D14B2C-033B-4652-8387-71A1C222CB59}" destId="{E02FE936-7717-469A-9EF1-44203B537DE3}" srcOrd="1" destOrd="0" presId="urn:microsoft.com/office/officeart/2008/layout/HalfCircleOrganizationChart"/>
    <dgm:cxn modelId="{D2A3E13A-B1C2-4DD9-A3EE-6696700B24D3}" type="presOf" srcId="{FD3CDFF3-F357-43C1-ADC2-C9AF83D3A1F2}" destId="{0985C584-41DE-44EA-8F1B-A1162C5F8A67}" srcOrd="0" destOrd="0" presId="urn:microsoft.com/office/officeart/2008/layout/HalfCircleOrganizationChart"/>
    <dgm:cxn modelId="{0B10165C-CD77-4C12-9A5A-389375B02832}" type="presOf" srcId="{21B9AFFD-393B-4ACD-9682-3F51DE51E400}" destId="{FE9F536C-091B-423A-AD4A-D918AB70E68F}" srcOrd="0" destOrd="0" presId="urn:microsoft.com/office/officeart/2008/layout/HalfCircleOrganizationChart"/>
    <dgm:cxn modelId="{EBB66864-01F3-4D50-91A5-789B8FDFA8CA}" type="presOf" srcId="{FD3CDFF3-F357-43C1-ADC2-C9AF83D3A1F2}" destId="{825A2010-B8F5-49E9-AB57-225E01A12D49}" srcOrd="1" destOrd="0" presId="urn:microsoft.com/office/officeart/2008/layout/HalfCircleOrganizationChart"/>
    <dgm:cxn modelId="{D8DD6D4C-14BF-4FDA-A8A9-44805090215C}" type="presOf" srcId="{8BD63E4A-E06A-4A21-8865-B9623F44F1E1}" destId="{65411173-D0FB-49F0-BA79-3DAB757F0D7F}" srcOrd="0" destOrd="0" presId="urn:microsoft.com/office/officeart/2008/layout/HalfCircleOrganizationChart"/>
    <dgm:cxn modelId="{3F122576-0E43-4044-A55B-61C53664384F}" type="presOf" srcId="{AC176E81-DB37-420B-951E-97D88D937ADD}" destId="{445427C0-293B-4875-B728-489C119A3091}" srcOrd="0" destOrd="0" presId="urn:microsoft.com/office/officeart/2008/layout/HalfCircleOrganizationChart"/>
    <dgm:cxn modelId="{59726B77-7763-414E-8111-DDDC31FE6B44}" type="presOf" srcId="{A2F2A714-712F-44B9-A1D4-563D18AC8696}" destId="{356CC125-480D-4870-BC3E-6C1949E8E3E6}" srcOrd="1" destOrd="0" presId="urn:microsoft.com/office/officeart/2008/layout/HalfCircleOrganizationChart"/>
    <dgm:cxn modelId="{77F25377-BD2B-4B09-A50F-AD1CF0B618C3}" type="presOf" srcId="{6F616086-3A0B-4ACD-BE28-02EF368E31AD}" destId="{FCBADACA-3DA8-4D6F-8E83-8B0BDBD6EFEA}" srcOrd="0" destOrd="0" presId="urn:microsoft.com/office/officeart/2008/layout/HalfCircleOrganizationChart"/>
    <dgm:cxn modelId="{79CB2478-3809-4912-9013-53C06853F1C3}" type="presOf" srcId="{6EA9EBCA-B407-4091-BC65-617EEAE075E6}" destId="{FA97CC08-5760-492C-94C5-56A5EDC69EA7}" srcOrd="1" destOrd="0" presId="urn:microsoft.com/office/officeart/2008/layout/HalfCircleOrganizationChart"/>
    <dgm:cxn modelId="{FE24E981-302A-411E-A65C-377D5B3D0FE5}" type="presOf" srcId="{01F4C51A-A7A7-433B-B185-F8F75DC29052}" destId="{B30EF29B-F1B8-4E48-9B40-FABAF3782850}" srcOrd="0" destOrd="0" presId="urn:microsoft.com/office/officeart/2008/layout/HalfCircleOrganizationChart"/>
    <dgm:cxn modelId="{D3F2FB82-1660-4091-88BA-D9E14884E39E}" type="presOf" srcId="{A4363BD1-53BC-4D71-BE23-1A335F2B0C8C}" destId="{2882446D-D733-4C4F-8EC7-642A32B57B18}" srcOrd="1" destOrd="0" presId="urn:microsoft.com/office/officeart/2008/layout/HalfCircleOrganizationChart"/>
    <dgm:cxn modelId="{910B2783-39C3-4770-A3A9-D6E0C11FDA5B}" type="presOf" srcId="{5F8E3ACD-4D45-4FBC-AB04-EE5CC87A1CC2}" destId="{B1D78C7E-32C9-45A1-BC8C-584EAF3E1398}" srcOrd="0" destOrd="0" presId="urn:microsoft.com/office/officeart/2008/layout/HalfCircleOrganizationChart"/>
    <dgm:cxn modelId="{D9D7BB8A-B4AA-46A4-ACF2-9BD0E41E08B3}" type="presOf" srcId="{48D14B2C-033B-4652-8387-71A1C222CB59}" destId="{C89CE70E-F541-4DAD-8E52-0AA865E237F9}" srcOrd="0" destOrd="0" presId="urn:microsoft.com/office/officeart/2008/layout/HalfCircleOrganizationChart"/>
    <dgm:cxn modelId="{8783E28A-217E-4C00-AD0D-F3E2D7D7583E}" srcId="{AC176E81-DB37-420B-951E-97D88D937ADD}" destId="{04F4AF2D-F4DC-493D-B9B6-EDBBB456FE5A}" srcOrd="0" destOrd="0" parTransId="{BB37780D-234B-41DF-A71D-FC56A8176660}" sibTransId="{F7EA0728-7B8A-49CE-BAD4-63D9743D9A77}"/>
    <dgm:cxn modelId="{B3017090-2CCA-4023-B218-16CC5FC11A97}" type="presOf" srcId="{A4363BD1-53BC-4D71-BE23-1A335F2B0C8C}" destId="{6B328E0A-734E-40B6-8B5E-E994A7331527}" srcOrd="0" destOrd="0" presId="urn:microsoft.com/office/officeart/2008/layout/HalfCircleOrganizationChart"/>
    <dgm:cxn modelId="{C0D27495-ACBE-4994-9215-FB3A19A5E7B1}" type="presOf" srcId="{EF407454-80B5-4511-84D0-8DDDB85AC6C4}" destId="{D08D22E3-103B-434D-83A2-D9A3101B8B28}" srcOrd="0" destOrd="0" presId="urn:microsoft.com/office/officeart/2008/layout/HalfCircleOrganizationChart"/>
    <dgm:cxn modelId="{E1D61FA8-652F-42F1-95DC-0558698B18D5}" srcId="{AC176E81-DB37-420B-951E-97D88D937ADD}" destId="{EF407454-80B5-4511-84D0-8DDDB85AC6C4}" srcOrd="2" destOrd="0" parTransId="{E0DCA002-CA6A-45FA-B870-38BFF8B910E7}" sibTransId="{2E4808C7-1765-4CFB-B751-CF05965D42CB}"/>
    <dgm:cxn modelId="{64A4C5B0-CDF1-4E4B-8A94-5F16447F731D}" srcId="{01F4C51A-A7A7-433B-B185-F8F75DC29052}" destId="{AC176E81-DB37-420B-951E-97D88D937ADD}" srcOrd="0" destOrd="0" parTransId="{027BADE3-E329-4924-B5D5-EBBDB35D0927}" sibTransId="{667A214E-AD3A-4EC9-A18D-F9FE5FC0D3F6}"/>
    <dgm:cxn modelId="{6FA45BB4-B99E-45DB-876A-95C7F1588600}" type="presOf" srcId="{04F4AF2D-F4DC-493D-B9B6-EDBBB456FE5A}" destId="{56FD0169-E10A-4F3A-9C43-B011C0A5EF06}" srcOrd="1" destOrd="0" presId="urn:microsoft.com/office/officeart/2008/layout/HalfCircleOrganizationChart"/>
    <dgm:cxn modelId="{915114C2-D771-401A-9394-B0AAE6D504BF}" type="presOf" srcId="{78A22DD4-9199-45DF-B20C-6C0A7D325241}" destId="{2BF4642F-3EB5-4D14-A1F2-284B8DE20C47}" srcOrd="0" destOrd="0" presId="urn:microsoft.com/office/officeart/2008/layout/HalfCircleOrganizationChart"/>
    <dgm:cxn modelId="{5CB551CF-96EF-4C7F-B482-CEA241B37AA7}" type="presOf" srcId="{E0DCA002-CA6A-45FA-B870-38BFF8B910E7}" destId="{A6005FEE-949C-4DA6-B7E0-F9A169856940}" srcOrd="0" destOrd="0" presId="urn:microsoft.com/office/officeart/2008/layout/HalfCircleOrganizationChart"/>
    <dgm:cxn modelId="{8F2037D0-16AA-4669-AAC9-536AF63B5162}" type="presOf" srcId="{B3613CCF-9A1B-458D-86C6-96BE6826B14F}" destId="{36A7A1AA-17E6-4504-81A1-B7DA61D149BD}" srcOrd="0" destOrd="0" presId="urn:microsoft.com/office/officeart/2008/layout/HalfCircleOrganizationChart"/>
    <dgm:cxn modelId="{90807CD0-547B-49B8-B90F-A6E3B4A57B0E}" type="presOf" srcId="{1ED0090A-815A-4E0D-8806-BF2DA20B9DAB}" destId="{85A55A81-6122-4E63-8B2D-AF3C840426E5}" srcOrd="0" destOrd="0" presId="urn:microsoft.com/office/officeart/2008/layout/HalfCircleOrganizationChart"/>
    <dgm:cxn modelId="{9DB5C3D0-3891-46C1-ADAB-F0813A3DD4F2}" type="presOf" srcId="{78A22DD4-9199-45DF-B20C-6C0A7D325241}" destId="{844AB2CF-E832-450D-A4F3-68599FA6EF30}" srcOrd="1" destOrd="0" presId="urn:microsoft.com/office/officeart/2008/layout/HalfCircleOrganizationChart"/>
    <dgm:cxn modelId="{E3C72FD3-F730-47AD-920E-D473CE0DDFC2}" srcId="{AC176E81-DB37-420B-951E-97D88D937ADD}" destId="{A4363BD1-53BC-4D71-BE23-1A335F2B0C8C}" srcOrd="4" destOrd="0" parTransId="{21B9AFFD-393B-4ACD-9682-3F51DE51E400}" sibTransId="{F4F51D2F-AD97-4F72-98A8-D60D7AA65383}"/>
    <dgm:cxn modelId="{10523ADD-ECCA-4055-A728-B88B8D87E985}" type="presOf" srcId="{EF407454-80B5-4511-84D0-8DDDB85AC6C4}" destId="{423F1F4E-3863-4132-B2A2-6AD9B409D634}" srcOrd="1" destOrd="0" presId="urn:microsoft.com/office/officeart/2008/layout/HalfCircleOrganizationChart"/>
    <dgm:cxn modelId="{CD095BDE-CCC4-4A6C-8DBB-E8CCBF62098A}" srcId="{04F4AF2D-F4DC-493D-B9B6-EDBBB456FE5A}" destId="{FD3CDFF3-F357-43C1-ADC2-C9AF83D3A1F2}" srcOrd="1" destOrd="0" parTransId="{8BD63E4A-E06A-4A21-8865-B9623F44F1E1}" sibTransId="{E2593534-9A65-4644-A6E6-44A413CB129C}"/>
    <dgm:cxn modelId="{8083B3EF-DBA9-4648-B1FC-97D3E142686F}" type="presOf" srcId="{6EA9EBCA-B407-4091-BC65-617EEAE075E6}" destId="{F00DC2E4-BBA8-4D53-8C15-4C846B58C0C1}" srcOrd="0" destOrd="0" presId="urn:microsoft.com/office/officeart/2008/layout/HalfCircleOrganizationChart"/>
    <dgm:cxn modelId="{343A2AFA-A364-428D-ACB5-C812D8259E64}" srcId="{AC176E81-DB37-420B-951E-97D88D937ADD}" destId="{6EA9EBCA-B407-4091-BC65-617EEAE075E6}" srcOrd="3" destOrd="0" parTransId="{1ED0090A-815A-4E0D-8806-BF2DA20B9DAB}" sibTransId="{6B06C210-E836-4AAF-8BE7-E70F8139BEB2}"/>
    <dgm:cxn modelId="{625D06FD-41C7-4255-877A-DBF710880730}" type="presOf" srcId="{AC176E81-DB37-420B-951E-97D88D937ADD}" destId="{45830EB5-CB9E-48B5-8F23-1527E89A8195}" srcOrd="1" destOrd="0" presId="urn:microsoft.com/office/officeart/2008/layout/HalfCircleOrganizationChart"/>
    <dgm:cxn modelId="{58121ECD-6C74-463A-8A20-B53D7BD73E60}" type="presParOf" srcId="{B30EF29B-F1B8-4E48-9B40-FABAF3782850}" destId="{60524C3E-7398-4E64-A60A-2AE468277CC3}" srcOrd="0" destOrd="0" presId="urn:microsoft.com/office/officeart/2008/layout/HalfCircleOrganizationChart"/>
    <dgm:cxn modelId="{4EEB1B54-4D03-411D-8A49-8ECDAA8E8044}" type="presParOf" srcId="{60524C3E-7398-4E64-A60A-2AE468277CC3}" destId="{5504334F-A456-401E-BBEC-1E79BCF992B5}" srcOrd="0" destOrd="0" presId="urn:microsoft.com/office/officeart/2008/layout/HalfCircleOrganizationChart"/>
    <dgm:cxn modelId="{57ABE0B3-34D7-47A0-847A-14057C3735F2}" type="presParOf" srcId="{5504334F-A456-401E-BBEC-1E79BCF992B5}" destId="{445427C0-293B-4875-B728-489C119A3091}" srcOrd="0" destOrd="0" presId="urn:microsoft.com/office/officeart/2008/layout/HalfCircleOrganizationChart"/>
    <dgm:cxn modelId="{E3F88023-1DFB-4BE5-B0E8-1F08BBBF1690}" type="presParOf" srcId="{5504334F-A456-401E-BBEC-1E79BCF992B5}" destId="{85AA1DB5-87CE-4C65-9C5F-E4B0244E330C}" srcOrd="1" destOrd="0" presId="urn:microsoft.com/office/officeart/2008/layout/HalfCircleOrganizationChart"/>
    <dgm:cxn modelId="{B6F2161B-E92B-458E-8CB7-4949185C18E1}" type="presParOf" srcId="{5504334F-A456-401E-BBEC-1E79BCF992B5}" destId="{89AD94FB-B6C0-41F5-BA7B-2E94C39D147B}" srcOrd="2" destOrd="0" presId="urn:microsoft.com/office/officeart/2008/layout/HalfCircleOrganizationChart"/>
    <dgm:cxn modelId="{2C16D0E2-C20A-476B-8CCD-CFD4A19788EC}" type="presParOf" srcId="{5504334F-A456-401E-BBEC-1E79BCF992B5}" destId="{45830EB5-CB9E-48B5-8F23-1527E89A8195}" srcOrd="3" destOrd="0" presId="urn:microsoft.com/office/officeart/2008/layout/HalfCircleOrganizationChart"/>
    <dgm:cxn modelId="{7BABC26A-EB6E-4339-B038-F19EB8F26801}" type="presParOf" srcId="{60524C3E-7398-4E64-A60A-2AE468277CC3}" destId="{71EEE9A6-CEF1-4EB0-AA0A-2A0C4957D50C}" srcOrd="1" destOrd="0" presId="urn:microsoft.com/office/officeart/2008/layout/HalfCircleOrganizationChart"/>
    <dgm:cxn modelId="{6B355771-5D41-45D1-8E19-7876DD6CED22}" type="presParOf" srcId="{71EEE9A6-CEF1-4EB0-AA0A-2A0C4957D50C}" destId="{5C4373D0-EC21-48CE-B6F4-A9A99637F281}" srcOrd="0" destOrd="0" presId="urn:microsoft.com/office/officeart/2008/layout/HalfCircleOrganizationChart"/>
    <dgm:cxn modelId="{E20E6074-3894-496B-8883-00189A4E0C22}" type="presParOf" srcId="{71EEE9A6-CEF1-4EB0-AA0A-2A0C4957D50C}" destId="{1081592E-E5E1-4C19-9201-A496812E7D68}" srcOrd="1" destOrd="0" presId="urn:microsoft.com/office/officeart/2008/layout/HalfCircleOrganizationChart"/>
    <dgm:cxn modelId="{00C7963F-939D-4DE1-B111-ACD7631E2CC5}" type="presParOf" srcId="{1081592E-E5E1-4C19-9201-A496812E7D68}" destId="{31CFEF3C-3112-407D-83D3-6E9B23F7E2E0}" srcOrd="0" destOrd="0" presId="urn:microsoft.com/office/officeart/2008/layout/HalfCircleOrganizationChart"/>
    <dgm:cxn modelId="{DC58CD86-4943-4DDB-8C7D-B63A455118E7}" type="presParOf" srcId="{31CFEF3C-3112-407D-83D3-6E9B23F7E2E0}" destId="{DB2D223E-F15C-4CEA-A450-3552DA9D03D2}" srcOrd="0" destOrd="0" presId="urn:microsoft.com/office/officeart/2008/layout/HalfCircleOrganizationChart"/>
    <dgm:cxn modelId="{BCB74A1A-E101-4657-ADDB-8BEE7ADBA104}" type="presParOf" srcId="{31CFEF3C-3112-407D-83D3-6E9B23F7E2E0}" destId="{15FBE811-781D-43CA-808D-04B1E6C19ED4}" srcOrd="1" destOrd="0" presId="urn:microsoft.com/office/officeart/2008/layout/HalfCircleOrganizationChart"/>
    <dgm:cxn modelId="{DBC7616E-3E69-4A3B-B3D0-BCA0A17EA780}" type="presParOf" srcId="{31CFEF3C-3112-407D-83D3-6E9B23F7E2E0}" destId="{035D378D-0C41-4F4B-953D-249149B5AE9D}" srcOrd="2" destOrd="0" presId="urn:microsoft.com/office/officeart/2008/layout/HalfCircleOrganizationChart"/>
    <dgm:cxn modelId="{D67718D4-A285-4EA0-8D73-9688D0E12959}" type="presParOf" srcId="{31CFEF3C-3112-407D-83D3-6E9B23F7E2E0}" destId="{56FD0169-E10A-4F3A-9C43-B011C0A5EF06}" srcOrd="3" destOrd="0" presId="urn:microsoft.com/office/officeart/2008/layout/HalfCircleOrganizationChart"/>
    <dgm:cxn modelId="{F399BB92-0097-4677-AA31-8FB86088B9FB}" type="presParOf" srcId="{1081592E-E5E1-4C19-9201-A496812E7D68}" destId="{9F948FFD-1286-499F-AECA-0ADD0239BD68}" srcOrd="1" destOrd="0" presId="urn:microsoft.com/office/officeart/2008/layout/HalfCircleOrganizationChart"/>
    <dgm:cxn modelId="{6085D37A-2277-4206-AC67-905083DDD2DD}" type="presParOf" srcId="{9F948FFD-1286-499F-AECA-0ADD0239BD68}" destId="{36A7A1AA-17E6-4504-81A1-B7DA61D149BD}" srcOrd="0" destOrd="0" presId="urn:microsoft.com/office/officeart/2008/layout/HalfCircleOrganizationChart"/>
    <dgm:cxn modelId="{64D28C4E-20DF-4E39-B91E-13082E6D7D2B}" type="presParOf" srcId="{9F948FFD-1286-499F-AECA-0ADD0239BD68}" destId="{B1DC7A2D-70C3-4F94-AFE1-E089F5568E1C}" srcOrd="1" destOrd="0" presId="urn:microsoft.com/office/officeart/2008/layout/HalfCircleOrganizationChart"/>
    <dgm:cxn modelId="{D7469E32-938D-4E35-A924-A476B7F35632}" type="presParOf" srcId="{B1DC7A2D-70C3-4F94-AFE1-E089F5568E1C}" destId="{333C8C7D-3641-480E-9410-A3E1A0F62E35}" srcOrd="0" destOrd="0" presId="urn:microsoft.com/office/officeart/2008/layout/HalfCircleOrganizationChart"/>
    <dgm:cxn modelId="{948A3B19-0FCD-431D-A58A-AE1FA4475D36}" type="presParOf" srcId="{333C8C7D-3641-480E-9410-A3E1A0F62E35}" destId="{2BF4642F-3EB5-4D14-A1F2-284B8DE20C47}" srcOrd="0" destOrd="0" presId="urn:microsoft.com/office/officeart/2008/layout/HalfCircleOrganizationChart"/>
    <dgm:cxn modelId="{A76AA63A-0D70-4FD4-AEC9-27C89138CC5E}" type="presParOf" srcId="{333C8C7D-3641-480E-9410-A3E1A0F62E35}" destId="{C55BFF34-5090-4650-9BEA-B3AEC1DF66C2}" srcOrd="1" destOrd="0" presId="urn:microsoft.com/office/officeart/2008/layout/HalfCircleOrganizationChart"/>
    <dgm:cxn modelId="{6BFEB68D-0E17-4D9E-8D5D-9DCEECAE1668}" type="presParOf" srcId="{333C8C7D-3641-480E-9410-A3E1A0F62E35}" destId="{B8DFE0D7-339C-4948-9B45-CFECD1C38B86}" srcOrd="2" destOrd="0" presId="urn:microsoft.com/office/officeart/2008/layout/HalfCircleOrganizationChart"/>
    <dgm:cxn modelId="{1F5FE033-6503-45BD-8212-38A67D324DC5}" type="presParOf" srcId="{333C8C7D-3641-480E-9410-A3E1A0F62E35}" destId="{844AB2CF-E832-450D-A4F3-68599FA6EF30}" srcOrd="3" destOrd="0" presId="urn:microsoft.com/office/officeart/2008/layout/HalfCircleOrganizationChart"/>
    <dgm:cxn modelId="{F3C5E351-1AB7-431D-A22F-CBE555C438CC}" type="presParOf" srcId="{B1DC7A2D-70C3-4F94-AFE1-E089F5568E1C}" destId="{A6F48D45-0D59-43A3-AF85-0785986BB1E6}" srcOrd="1" destOrd="0" presId="urn:microsoft.com/office/officeart/2008/layout/HalfCircleOrganizationChart"/>
    <dgm:cxn modelId="{2B184593-E5B5-4B25-8137-1905C2BB75B2}" type="presParOf" srcId="{B1DC7A2D-70C3-4F94-AFE1-E089F5568E1C}" destId="{FDE9A3B2-A3C3-4421-BD07-5E577C46B5CB}" srcOrd="2" destOrd="0" presId="urn:microsoft.com/office/officeart/2008/layout/HalfCircleOrganizationChart"/>
    <dgm:cxn modelId="{E9827253-401F-4D01-96F4-A2C122C607E3}" type="presParOf" srcId="{9F948FFD-1286-499F-AECA-0ADD0239BD68}" destId="{65411173-D0FB-49F0-BA79-3DAB757F0D7F}" srcOrd="2" destOrd="0" presId="urn:microsoft.com/office/officeart/2008/layout/HalfCircleOrganizationChart"/>
    <dgm:cxn modelId="{6A2573FC-0377-47BB-B65E-0EFF3879E503}" type="presParOf" srcId="{9F948FFD-1286-499F-AECA-0ADD0239BD68}" destId="{4B835C01-F2A9-49C4-A528-FA623491D58D}" srcOrd="3" destOrd="0" presId="urn:microsoft.com/office/officeart/2008/layout/HalfCircleOrganizationChart"/>
    <dgm:cxn modelId="{2010BC56-DEAA-43A7-BD56-02FAE38C3B0E}" type="presParOf" srcId="{4B835C01-F2A9-49C4-A528-FA623491D58D}" destId="{1542DEC6-18B6-4D6E-865B-A857023E8705}" srcOrd="0" destOrd="0" presId="urn:microsoft.com/office/officeart/2008/layout/HalfCircleOrganizationChart"/>
    <dgm:cxn modelId="{7CE44D50-0516-4FDF-B634-692E8B23684D}" type="presParOf" srcId="{1542DEC6-18B6-4D6E-865B-A857023E8705}" destId="{0985C584-41DE-44EA-8F1B-A1162C5F8A67}" srcOrd="0" destOrd="0" presId="urn:microsoft.com/office/officeart/2008/layout/HalfCircleOrganizationChart"/>
    <dgm:cxn modelId="{0A873D8B-B258-43F3-97C8-D242B072BF4F}" type="presParOf" srcId="{1542DEC6-18B6-4D6E-865B-A857023E8705}" destId="{2C8B0553-69B8-4CE1-97C8-59A36096C1EA}" srcOrd="1" destOrd="0" presId="urn:microsoft.com/office/officeart/2008/layout/HalfCircleOrganizationChart"/>
    <dgm:cxn modelId="{344317D5-ACE2-4C4A-B29D-A2A57635A6AC}" type="presParOf" srcId="{1542DEC6-18B6-4D6E-865B-A857023E8705}" destId="{3AF0A503-A7D8-4D33-A389-FFD56AE0C8C7}" srcOrd="2" destOrd="0" presId="urn:microsoft.com/office/officeart/2008/layout/HalfCircleOrganizationChart"/>
    <dgm:cxn modelId="{D7DAD5F7-D121-49E1-B776-5103819E4A86}" type="presParOf" srcId="{1542DEC6-18B6-4D6E-865B-A857023E8705}" destId="{825A2010-B8F5-49E9-AB57-225E01A12D49}" srcOrd="3" destOrd="0" presId="urn:microsoft.com/office/officeart/2008/layout/HalfCircleOrganizationChart"/>
    <dgm:cxn modelId="{4C55C726-243D-448D-8553-D17564A3585A}" type="presParOf" srcId="{4B835C01-F2A9-49C4-A528-FA623491D58D}" destId="{12E597FF-6125-4F74-A7F0-32C4993251FD}" srcOrd="1" destOrd="0" presId="urn:microsoft.com/office/officeart/2008/layout/HalfCircleOrganizationChart"/>
    <dgm:cxn modelId="{4EED0810-3CB5-459A-82A1-DE7F9503FD88}" type="presParOf" srcId="{4B835C01-F2A9-49C4-A528-FA623491D58D}" destId="{42955C82-7BC6-4EF8-BEA5-5FF7F2B3A17C}" srcOrd="2" destOrd="0" presId="urn:microsoft.com/office/officeart/2008/layout/HalfCircleOrganizationChart"/>
    <dgm:cxn modelId="{E37E5523-DEF0-4590-BEFA-338928D7B3DF}" type="presParOf" srcId="{1081592E-E5E1-4C19-9201-A496812E7D68}" destId="{0655DD63-88CD-48D2-B6BC-683DAB50A268}" srcOrd="2" destOrd="0" presId="urn:microsoft.com/office/officeart/2008/layout/HalfCircleOrganizationChart"/>
    <dgm:cxn modelId="{B3F5605A-AA32-4C70-BA43-2346C09CA29E}" type="presParOf" srcId="{71EEE9A6-CEF1-4EB0-AA0A-2A0C4957D50C}" destId="{FCBADACA-3DA8-4D6F-8E83-8B0BDBD6EFEA}" srcOrd="2" destOrd="0" presId="urn:microsoft.com/office/officeart/2008/layout/HalfCircleOrganizationChart"/>
    <dgm:cxn modelId="{1146CFB0-A515-437A-B7AF-AB7E003C7153}" type="presParOf" srcId="{71EEE9A6-CEF1-4EB0-AA0A-2A0C4957D50C}" destId="{71E916FB-99E4-4985-BD89-9FA9DE3B15DB}" srcOrd="3" destOrd="0" presId="urn:microsoft.com/office/officeart/2008/layout/HalfCircleOrganizationChart"/>
    <dgm:cxn modelId="{1C060AD4-FFBC-4B7B-8779-5E4646EB38B6}" type="presParOf" srcId="{71E916FB-99E4-4985-BD89-9FA9DE3B15DB}" destId="{23882F27-8941-4932-B89B-C7BE66D28E58}" srcOrd="0" destOrd="0" presId="urn:microsoft.com/office/officeart/2008/layout/HalfCircleOrganizationChart"/>
    <dgm:cxn modelId="{1E0CF5BB-2213-4E15-847D-9BE63CEC9144}" type="presParOf" srcId="{23882F27-8941-4932-B89B-C7BE66D28E58}" destId="{C89CE70E-F541-4DAD-8E52-0AA865E237F9}" srcOrd="0" destOrd="0" presId="urn:microsoft.com/office/officeart/2008/layout/HalfCircleOrganizationChart"/>
    <dgm:cxn modelId="{B8327727-90FB-4FA6-8FAA-0601514E039A}" type="presParOf" srcId="{23882F27-8941-4932-B89B-C7BE66D28E58}" destId="{B6A41493-365D-41AD-A732-A2A32858141C}" srcOrd="1" destOrd="0" presId="urn:microsoft.com/office/officeart/2008/layout/HalfCircleOrganizationChart"/>
    <dgm:cxn modelId="{183FB3AE-F527-4D12-BE15-3B1C709F4E6B}" type="presParOf" srcId="{23882F27-8941-4932-B89B-C7BE66D28E58}" destId="{02BACD1C-40DC-439D-ACCB-FD521F8BAAF7}" srcOrd="2" destOrd="0" presId="urn:microsoft.com/office/officeart/2008/layout/HalfCircleOrganizationChart"/>
    <dgm:cxn modelId="{6E5CA7D5-8C76-4474-ACD9-BE01A0DD1B1C}" type="presParOf" srcId="{23882F27-8941-4932-B89B-C7BE66D28E58}" destId="{E02FE936-7717-469A-9EF1-44203B537DE3}" srcOrd="3" destOrd="0" presId="urn:microsoft.com/office/officeart/2008/layout/HalfCircleOrganizationChart"/>
    <dgm:cxn modelId="{AD14B570-47F4-4DD4-8C10-AD79FA07431E}" type="presParOf" srcId="{71E916FB-99E4-4985-BD89-9FA9DE3B15DB}" destId="{406EBFA1-C8B7-49A3-B66D-AC36A75F566D}" srcOrd="1" destOrd="0" presId="urn:microsoft.com/office/officeart/2008/layout/HalfCircleOrganizationChart"/>
    <dgm:cxn modelId="{F2C6146C-7F54-4F43-AD82-F119B269A8A4}" type="presParOf" srcId="{71E916FB-99E4-4985-BD89-9FA9DE3B15DB}" destId="{645095E0-F23C-4D6F-B4AA-54A539433D2C}" srcOrd="2" destOrd="0" presId="urn:microsoft.com/office/officeart/2008/layout/HalfCircleOrganizationChart"/>
    <dgm:cxn modelId="{04D0BE9B-EB33-4793-B6FB-154CB2BE96CB}" type="presParOf" srcId="{71EEE9A6-CEF1-4EB0-AA0A-2A0C4957D50C}" destId="{A6005FEE-949C-4DA6-B7E0-F9A169856940}" srcOrd="4" destOrd="0" presId="urn:microsoft.com/office/officeart/2008/layout/HalfCircleOrganizationChart"/>
    <dgm:cxn modelId="{4EA940B1-D049-4E33-8E34-8C7C92F5339A}" type="presParOf" srcId="{71EEE9A6-CEF1-4EB0-AA0A-2A0C4957D50C}" destId="{7373C3FA-0463-4758-9211-9932C752D24E}" srcOrd="5" destOrd="0" presId="urn:microsoft.com/office/officeart/2008/layout/HalfCircleOrganizationChart"/>
    <dgm:cxn modelId="{48FCDE72-9103-4FD3-B074-DE93C3FFE91E}" type="presParOf" srcId="{7373C3FA-0463-4758-9211-9932C752D24E}" destId="{02977BC4-0316-44A6-B0CB-536BC4BCC8AA}" srcOrd="0" destOrd="0" presId="urn:microsoft.com/office/officeart/2008/layout/HalfCircleOrganizationChart"/>
    <dgm:cxn modelId="{D937B6E2-D10E-4A8B-8FA1-1BE8D4D01EAC}" type="presParOf" srcId="{02977BC4-0316-44A6-B0CB-536BC4BCC8AA}" destId="{D08D22E3-103B-434D-83A2-D9A3101B8B28}" srcOrd="0" destOrd="0" presId="urn:microsoft.com/office/officeart/2008/layout/HalfCircleOrganizationChart"/>
    <dgm:cxn modelId="{E7630E4A-601D-4675-B9DC-BE85E632379B}" type="presParOf" srcId="{02977BC4-0316-44A6-B0CB-536BC4BCC8AA}" destId="{130F26D4-00C7-4826-9E6B-222B4B2B565F}" srcOrd="1" destOrd="0" presId="urn:microsoft.com/office/officeart/2008/layout/HalfCircleOrganizationChart"/>
    <dgm:cxn modelId="{293CE821-67A1-4B64-AC29-09B1D6AD8DBF}" type="presParOf" srcId="{02977BC4-0316-44A6-B0CB-536BC4BCC8AA}" destId="{593A5F31-B672-44A0-8DFF-EA55BF562E75}" srcOrd="2" destOrd="0" presId="urn:microsoft.com/office/officeart/2008/layout/HalfCircleOrganizationChart"/>
    <dgm:cxn modelId="{49BB9C13-7C62-49F7-8183-87C7FF0FF8BE}" type="presParOf" srcId="{02977BC4-0316-44A6-B0CB-536BC4BCC8AA}" destId="{423F1F4E-3863-4132-B2A2-6AD9B409D634}" srcOrd="3" destOrd="0" presId="urn:microsoft.com/office/officeart/2008/layout/HalfCircleOrganizationChart"/>
    <dgm:cxn modelId="{D1595E87-8BB3-47EE-8613-C2215FEF9F07}" type="presParOf" srcId="{7373C3FA-0463-4758-9211-9932C752D24E}" destId="{5B9A0ADA-5FED-4159-AF94-9CA68FC667FA}" srcOrd="1" destOrd="0" presId="urn:microsoft.com/office/officeart/2008/layout/HalfCircleOrganizationChart"/>
    <dgm:cxn modelId="{108499B2-C358-4A9B-A011-692A0046CD15}" type="presParOf" srcId="{5B9A0ADA-5FED-4159-AF94-9CA68FC667FA}" destId="{B1D78C7E-32C9-45A1-BC8C-584EAF3E1398}" srcOrd="0" destOrd="0" presId="urn:microsoft.com/office/officeart/2008/layout/HalfCircleOrganizationChart"/>
    <dgm:cxn modelId="{B67ED448-4DB5-48D4-9F1B-E8C93BD5F4CC}" type="presParOf" srcId="{5B9A0ADA-5FED-4159-AF94-9CA68FC667FA}" destId="{397C8625-5474-4CAD-B6DA-533739861143}" srcOrd="1" destOrd="0" presId="urn:microsoft.com/office/officeart/2008/layout/HalfCircleOrganizationChart"/>
    <dgm:cxn modelId="{6BA3A715-01EA-4273-A9A5-08E5B9A760DE}" type="presParOf" srcId="{397C8625-5474-4CAD-B6DA-533739861143}" destId="{E60F135C-0AB4-456C-A301-49E78E76A2FD}" srcOrd="0" destOrd="0" presId="urn:microsoft.com/office/officeart/2008/layout/HalfCircleOrganizationChart"/>
    <dgm:cxn modelId="{BA01710A-3535-4CF9-9A96-FDD73FA81B70}" type="presParOf" srcId="{E60F135C-0AB4-456C-A301-49E78E76A2FD}" destId="{2675AAFA-5E3C-4CC5-B12D-C84A65C70A57}" srcOrd="0" destOrd="0" presId="urn:microsoft.com/office/officeart/2008/layout/HalfCircleOrganizationChart"/>
    <dgm:cxn modelId="{28E806F5-12CE-4CA4-9562-89DD37CC8DD0}" type="presParOf" srcId="{E60F135C-0AB4-456C-A301-49E78E76A2FD}" destId="{8D67F771-50E8-455E-A82C-BE77B228B212}" srcOrd="1" destOrd="0" presId="urn:microsoft.com/office/officeart/2008/layout/HalfCircleOrganizationChart"/>
    <dgm:cxn modelId="{78B50FF3-A6FD-45BE-9038-CD2BA9EC3535}" type="presParOf" srcId="{E60F135C-0AB4-456C-A301-49E78E76A2FD}" destId="{48B87086-D0F2-4B12-83F0-90CCDCCFAC0A}" srcOrd="2" destOrd="0" presId="urn:microsoft.com/office/officeart/2008/layout/HalfCircleOrganizationChart"/>
    <dgm:cxn modelId="{45A47F45-1AD9-4755-886C-A5D47F2711C0}" type="presParOf" srcId="{E60F135C-0AB4-456C-A301-49E78E76A2FD}" destId="{356CC125-480D-4870-BC3E-6C1949E8E3E6}" srcOrd="3" destOrd="0" presId="urn:microsoft.com/office/officeart/2008/layout/HalfCircleOrganizationChart"/>
    <dgm:cxn modelId="{60461D0A-EAF0-4785-9578-4EFA460A623D}" type="presParOf" srcId="{397C8625-5474-4CAD-B6DA-533739861143}" destId="{5F4A19F6-4572-4304-A7A2-2A4134993774}" srcOrd="1" destOrd="0" presId="urn:microsoft.com/office/officeart/2008/layout/HalfCircleOrganizationChart"/>
    <dgm:cxn modelId="{8589A5EB-C1ED-4D6C-A82C-21E33E1243D5}" type="presParOf" srcId="{397C8625-5474-4CAD-B6DA-533739861143}" destId="{53E85469-638E-4DA8-BF0C-7F67EE827610}" srcOrd="2" destOrd="0" presId="urn:microsoft.com/office/officeart/2008/layout/HalfCircleOrganizationChart"/>
    <dgm:cxn modelId="{B14B038A-EE27-417A-AC7D-E301C7C40660}" type="presParOf" srcId="{7373C3FA-0463-4758-9211-9932C752D24E}" destId="{C52EDFF1-0E06-4881-AF47-9301584A5D5D}" srcOrd="2" destOrd="0" presId="urn:microsoft.com/office/officeart/2008/layout/HalfCircleOrganizationChart"/>
    <dgm:cxn modelId="{153E5D6C-1970-497A-9B36-CB336E21B0AD}" type="presParOf" srcId="{71EEE9A6-CEF1-4EB0-AA0A-2A0C4957D50C}" destId="{85A55A81-6122-4E63-8B2D-AF3C840426E5}" srcOrd="6" destOrd="0" presId="urn:microsoft.com/office/officeart/2008/layout/HalfCircleOrganizationChart"/>
    <dgm:cxn modelId="{9F290406-DAAF-44D4-9A85-9E8C36674411}" type="presParOf" srcId="{71EEE9A6-CEF1-4EB0-AA0A-2A0C4957D50C}" destId="{D1E06998-5816-4945-A49D-C3796F0E1DC7}" srcOrd="7" destOrd="0" presId="urn:microsoft.com/office/officeart/2008/layout/HalfCircleOrganizationChart"/>
    <dgm:cxn modelId="{FAC511E1-8755-45CD-AD94-BEEAD5C1476C}" type="presParOf" srcId="{D1E06998-5816-4945-A49D-C3796F0E1DC7}" destId="{CD1AD5EF-6DCD-4B6A-A5EB-1904FDE5CA8E}" srcOrd="0" destOrd="0" presId="urn:microsoft.com/office/officeart/2008/layout/HalfCircleOrganizationChart"/>
    <dgm:cxn modelId="{26D028A9-2771-4F06-A791-4A7FBD482F7E}" type="presParOf" srcId="{CD1AD5EF-6DCD-4B6A-A5EB-1904FDE5CA8E}" destId="{F00DC2E4-BBA8-4D53-8C15-4C846B58C0C1}" srcOrd="0" destOrd="0" presId="urn:microsoft.com/office/officeart/2008/layout/HalfCircleOrganizationChart"/>
    <dgm:cxn modelId="{BF6968D6-3C18-41E1-97F4-940346A1A52E}" type="presParOf" srcId="{CD1AD5EF-6DCD-4B6A-A5EB-1904FDE5CA8E}" destId="{03913AF3-D66C-414A-9005-F0C13E75D17B}" srcOrd="1" destOrd="0" presId="urn:microsoft.com/office/officeart/2008/layout/HalfCircleOrganizationChart"/>
    <dgm:cxn modelId="{894926BD-101D-442F-A65E-F73C9D14BAAF}" type="presParOf" srcId="{CD1AD5EF-6DCD-4B6A-A5EB-1904FDE5CA8E}" destId="{A662760C-C727-45E2-B34A-5DC4B7A98871}" srcOrd="2" destOrd="0" presId="urn:microsoft.com/office/officeart/2008/layout/HalfCircleOrganizationChart"/>
    <dgm:cxn modelId="{8534BFAB-4B8E-4A91-ACD1-C089572657E5}" type="presParOf" srcId="{CD1AD5EF-6DCD-4B6A-A5EB-1904FDE5CA8E}" destId="{FA97CC08-5760-492C-94C5-56A5EDC69EA7}" srcOrd="3" destOrd="0" presId="urn:microsoft.com/office/officeart/2008/layout/HalfCircleOrganizationChart"/>
    <dgm:cxn modelId="{054931C0-E8C3-4A80-A309-69CFC8BFFDFA}" type="presParOf" srcId="{D1E06998-5816-4945-A49D-C3796F0E1DC7}" destId="{37E6DE22-6976-4245-8634-FD5EA81A0D08}" srcOrd="1" destOrd="0" presId="urn:microsoft.com/office/officeart/2008/layout/HalfCircleOrganizationChart"/>
    <dgm:cxn modelId="{0FD03021-089C-4065-9500-AD52FE1969CC}" type="presParOf" srcId="{D1E06998-5816-4945-A49D-C3796F0E1DC7}" destId="{911D0859-CDF5-445A-97AB-F1A9FDF655AD}" srcOrd="2" destOrd="0" presId="urn:microsoft.com/office/officeart/2008/layout/HalfCircleOrganizationChart"/>
    <dgm:cxn modelId="{1C7FD77A-ECD9-41DE-905B-5DCCDC59270A}" type="presParOf" srcId="{71EEE9A6-CEF1-4EB0-AA0A-2A0C4957D50C}" destId="{FE9F536C-091B-423A-AD4A-D918AB70E68F}" srcOrd="8" destOrd="0" presId="urn:microsoft.com/office/officeart/2008/layout/HalfCircleOrganizationChart"/>
    <dgm:cxn modelId="{A5EE747B-44ED-47C5-BD73-0867B153075E}" type="presParOf" srcId="{71EEE9A6-CEF1-4EB0-AA0A-2A0C4957D50C}" destId="{FA6696AD-02AF-4F2E-8972-43576981394E}" srcOrd="9" destOrd="0" presId="urn:microsoft.com/office/officeart/2008/layout/HalfCircleOrganizationChart"/>
    <dgm:cxn modelId="{DC75BE90-57A9-4A76-8F0A-7C4FBD73C787}" type="presParOf" srcId="{FA6696AD-02AF-4F2E-8972-43576981394E}" destId="{118EC417-D86C-4678-B119-5E88842C9C8C}" srcOrd="0" destOrd="0" presId="urn:microsoft.com/office/officeart/2008/layout/HalfCircleOrganizationChart"/>
    <dgm:cxn modelId="{5866115B-7ECB-4884-B245-16A840DF4869}" type="presParOf" srcId="{118EC417-D86C-4678-B119-5E88842C9C8C}" destId="{6B328E0A-734E-40B6-8B5E-E994A7331527}" srcOrd="0" destOrd="0" presId="urn:microsoft.com/office/officeart/2008/layout/HalfCircleOrganizationChart"/>
    <dgm:cxn modelId="{F1FF3929-1EFA-4C8C-92EF-EF9E5E5027C9}" type="presParOf" srcId="{118EC417-D86C-4678-B119-5E88842C9C8C}" destId="{B072D6F5-FA65-4235-BD0E-949E48AE8559}" srcOrd="1" destOrd="0" presId="urn:microsoft.com/office/officeart/2008/layout/HalfCircleOrganizationChart"/>
    <dgm:cxn modelId="{5B85C6A9-D5AF-45A8-B8E1-9CCDEF6DA5D6}" type="presParOf" srcId="{118EC417-D86C-4678-B119-5E88842C9C8C}" destId="{AB4BBF0B-75CB-421A-8CBA-71146AD9DCBC}" srcOrd="2" destOrd="0" presId="urn:microsoft.com/office/officeart/2008/layout/HalfCircleOrganizationChart"/>
    <dgm:cxn modelId="{62957D43-A41F-4313-8748-798DEA199C69}" type="presParOf" srcId="{118EC417-D86C-4678-B119-5E88842C9C8C}" destId="{2882446D-D733-4C4F-8EC7-642A32B57B18}" srcOrd="3" destOrd="0" presId="urn:microsoft.com/office/officeart/2008/layout/HalfCircleOrganizationChart"/>
    <dgm:cxn modelId="{CA5007DB-328C-4B32-B948-4BC612A978B1}" type="presParOf" srcId="{FA6696AD-02AF-4F2E-8972-43576981394E}" destId="{9CB32CF1-C4A3-4DD0-BA01-BD54F0BBAE59}" srcOrd="1" destOrd="0" presId="urn:microsoft.com/office/officeart/2008/layout/HalfCircleOrganizationChart"/>
    <dgm:cxn modelId="{F8CD482C-4179-4262-9260-A5D404382F31}" type="presParOf" srcId="{FA6696AD-02AF-4F2E-8972-43576981394E}" destId="{E54694AB-8C32-4D4B-86E4-8B78781254D6}" srcOrd="2" destOrd="0" presId="urn:microsoft.com/office/officeart/2008/layout/HalfCircleOrganizationChart"/>
    <dgm:cxn modelId="{F0B45A3B-98E4-4784-95FF-1B7ED358C774}" type="presParOf" srcId="{60524C3E-7398-4E64-A60A-2AE468277CC3}" destId="{E8B7317E-B7E2-42BD-B405-F223345DB31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BD12-C60C-4590-A167-C0A13543E081}">
      <dsp:nvSpPr>
        <dsp:cNvPr id="0" name=""/>
        <dsp:cNvSpPr/>
      </dsp:nvSpPr>
      <dsp:spPr>
        <a:xfrm>
          <a:off x="49114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BA839-7CB1-41AE-AD7B-295063B82A1A}">
      <dsp:nvSpPr>
        <dsp:cNvPr id="0" name=""/>
        <dsp:cNvSpPr/>
      </dsp:nvSpPr>
      <dsp:spPr>
        <a:xfrm>
          <a:off x="242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프로젝트 주제 선정</a:t>
          </a:r>
          <a:endParaRPr lang="en-US" sz="1900" kern="1200" dirty="0"/>
        </a:p>
      </dsp:txBody>
      <dsp:txXfrm>
        <a:off x="2426" y="1846810"/>
        <a:ext cx="1777148" cy="710859"/>
      </dsp:txXfrm>
    </dsp:sp>
    <dsp:sp modelId="{397A2E28-E12A-4EA0-B95B-C5A7BEE5BD28}">
      <dsp:nvSpPr>
        <dsp:cNvPr id="0" name=""/>
        <dsp:cNvSpPr/>
      </dsp:nvSpPr>
      <dsp:spPr>
        <a:xfrm>
          <a:off x="257929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F6BD1-D822-4FA9-806E-FEDAC3D8D0ED}">
      <dsp:nvSpPr>
        <dsp:cNvPr id="0" name=""/>
        <dsp:cNvSpPr/>
      </dsp:nvSpPr>
      <dsp:spPr>
        <a:xfrm>
          <a:off x="209057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프로젝트 기능 설명</a:t>
          </a:r>
          <a:endParaRPr lang="en-US" sz="1900" kern="1200" dirty="0"/>
        </a:p>
      </dsp:txBody>
      <dsp:txXfrm>
        <a:off x="2090576" y="1846810"/>
        <a:ext cx="1777148" cy="710859"/>
      </dsp:txXfrm>
    </dsp:sp>
    <dsp:sp modelId="{9A825E00-8CCF-4C84-BC77-B048715AAF97}">
      <dsp:nvSpPr>
        <dsp:cNvPr id="0" name=""/>
        <dsp:cNvSpPr/>
      </dsp:nvSpPr>
      <dsp:spPr>
        <a:xfrm>
          <a:off x="466744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74F6F-D2D1-4D80-8B2D-339B626792B1}">
      <dsp:nvSpPr>
        <dsp:cNvPr id="0" name=""/>
        <dsp:cNvSpPr/>
      </dsp:nvSpPr>
      <dsp:spPr>
        <a:xfrm>
          <a:off x="417872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프로젝트 구조 및 개발 방법</a:t>
          </a:r>
          <a:endParaRPr lang="en-US" sz="1900" kern="1200" dirty="0"/>
        </a:p>
      </dsp:txBody>
      <dsp:txXfrm>
        <a:off x="4178725" y="1846810"/>
        <a:ext cx="1777148" cy="710859"/>
      </dsp:txXfrm>
    </dsp:sp>
    <dsp:sp modelId="{E9E14EE6-0C1F-447D-80B8-E4EA9C4414D0}">
      <dsp:nvSpPr>
        <dsp:cNvPr id="0" name=""/>
        <dsp:cNvSpPr/>
      </dsp:nvSpPr>
      <dsp:spPr>
        <a:xfrm>
          <a:off x="675559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97107-0BDF-4A5F-9E47-4B4BEA4E003C}">
      <dsp:nvSpPr>
        <dsp:cNvPr id="0" name=""/>
        <dsp:cNvSpPr/>
      </dsp:nvSpPr>
      <dsp:spPr>
        <a:xfrm>
          <a:off x="626687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프로젝트 일정</a:t>
          </a:r>
          <a:endParaRPr lang="en-US" sz="1900" kern="1200"/>
        </a:p>
      </dsp:txBody>
      <dsp:txXfrm>
        <a:off x="6266875" y="1846810"/>
        <a:ext cx="1777148" cy="710859"/>
      </dsp:txXfrm>
    </dsp:sp>
    <dsp:sp modelId="{E205B455-B2F8-4696-B225-286D76D560A7}">
      <dsp:nvSpPr>
        <dsp:cNvPr id="0" name=""/>
        <dsp:cNvSpPr/>
      </dsp:nvSpPr>
      <dsp:spPr>
        <a:xfrm>
          <a:off x="8843740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A3F6B-CD84-419F-B122-6BB072E64A21}">
      <dsp:nvSpPr>
        <dsp:cNvPr id="0" name=""/>
        <dsp:cNvSpPr/>
      </dsp:nvSpPr>
      <dsp:spPr>
        <a:xfrm>
          <a:off x="8355024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시연</a:t>
          </a:r>
          <a:endParaRPr lang="en-US" sz="1900" kern="1200"/>
        </a:p>
      </dsp:txBody>
      <dsp:txXfrm>
        <a:off x="8355024" y="1846810"/>
        <a:ext cx="1777148" cy="71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BD12-C60C-4590-A167-C0A13543E081}">
      <dsp:nvSpPr>
        <dsp:cNvPr id="0" name=""/>
        <dsp:cNvSpPr/>
      </dsp:nvSpPr>
      <dsp:spPr>
        <a:xfrm>
          <a:off x="49114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BA839-7CB1-41AE-AD7B-295063B82A1A}">
      <dsp:nvSpPr>
        <dsp:cNvPr id="0" name=""/>
        <dsp:cNvSpPr/>
      </dsp:nvSpPr>
      <dsp:spPr>
        <a:xfrm>
          <a:off x="242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프로젝트 주제 선정</a:t>
          </a:r>
          <a:endParaRPr lang="en-US" sz="1900" kern="1200"/>
        </a:p>
      </dsp:txBody>
      <dsp:txXfrm>
        <a:off x="2426" y="1846810"/>
        <a:ext cx="1777148" cy="710859"/>
      </dsp:txXfrm>
    </dsp:sp>
    <dsp:sp modelId="{397A2E28-E12A-4EA0-B95B-C5A7BEE5BD28}">
      <dsp:nvSpPr>
        <dsp:cNvPr id="0" name=""/>
        <dsp:cNvSpPr/>
      </dsp:nvSpPr>
      <dsp:spPr>
        <a:xfrm>
          <a:off x="257929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F6BD1-D822-4FA9-806E-FEDAC3D8D0ED}">
      <dsp:nvSpPr>
        <dsp:cNvPr id="0" name=""/>
        <dsp:cNvSpPr/>
      </dsp:nvSpPr>
      <dsp:spPr>
        <a:xfrm>
          <a:off x="209057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프로젝트 기능 설명</a:t>
          </a:r>
          <a:endParaRPr lang="en-US" sz="1900" kern="1200"/>
        </a:p>
      </dsp:txBody>
      <dsp:txXfrm>
        <a:off x="2090576" y="1846810"/>
        <a:ext cx="1777148" cy="710859"/>
      </dsp:txXfrm>
    </dsp:sp>
    <dsp:sp modelId="{9A825E00-8CCF-4C84-BC77-B048715AAF97}">
      <dsp:nvSpPr>
        <dsp:cNvPr id="0" name=""/>
        <dsp:cNvSpPr/>
      </dsp:nvSpPr>
      <dsp:spPr>
        <a:xfrm>
          <a:off x="466744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74F6F-D2D1-4D80-8B2D-339B626792B1}">
      <dsp:nvSpPr>
        <dsp:cNvPr id="0" name=""/>
        <dsp:cNvSpPr/>
      </dsp:nvSpPr>
      <dsp:spPr>
        <a:xfrm>
          <a:off x="417872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프로젝트 구조 및 개발 방법</a:t>
          </a:r>
          <a:endParaRPr lang="en-US" sz="1900" kern="1200" dirty="0"/>
        </a:p>
      </dsp:txBody>
      <dsp:txXfrm>
        <a:off x="4178725" y="1846810"/>
        <a:ext cx="1777148" cy="710859"/>
      </dsp:txXfrm>
    </dsp:sp>
    <dsp:sp modelId="{E9E14EE6-0C1F-447D-80B8-E4EA9C4414D0}">
      <dsp:nvSpPr>
        <dsp:cNvPr id="0" name=""/>
        <dsp:cNvSpPr/>
      </dsp:nvSpPr>
      <dsp:spPr>
        <a:xfrm>
          <a:off x="675559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97107-0BDF-4A5F-9E47-4B4BEA4E003C}">
      <dsp:nvSpPr>
        <dsp:cNvPr id="0" name=""/>
        <dsp:cNvSpPr/>
      </dsp:nvSpPr>
      <dsp:spPr>
        <a:xfrm>
          <a:off x="626687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프로젝트 일정</a:t>
          </a:r>
          <a:endParaRPr lang="en-US" sz="1900" kern="1200"/>
        </a:p>
      </dsp:txBody>
      <dsp:txXfrm>
        <a:off x="6266875" y="1846810"/>
        <a:ext cx="1777148" cy="710859"/>
      </dsp:txXfrm>
    </dsp:sp>
    <dsp:sp modelId="{E205B455-B2F8-4696-B225-286D76D560A7}">
      <dsp:nvSpPr>
        <dsp:cNvPr id="0" name=""/>
        <dsp:cNvSpPr/>
      </dsp:nvSpPr>
      <dsp:spPr>
        <a:xfrm>
          <a:off x="8843740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A3F6B-CD84-419F-B122-6BB072E64A21}">
      <dsp:nvSpPr>
        <dsp:cNvPr id="0" name=""/>
        <dsp:cNvSpPr/>
      </dsp:nvSpPr>
      <dsp:spPr>
        <a:xfrm>
          <a:off x="8355024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시연</a:t>
          </a:r>
          <a:endParaRPr lang="en-US" sz="1900" kern="1200"/>
        </a:p>
      </dsp:txBody>
      <dsp:txXfrm>
        <a:off x="8355024" y="1846810"/>
        <a:ext cx="1777148" cy="710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4EBC3-9E5F-44A2-BB2B-DFE009EB0E3B}">
      <dsp:nvSpPr>
        <dsp:cNvPr id="0" name=""/>
        <dsp:cNvSpPr/>
      </dsp:nvSpPr>
      <dsp:spPr>
        <a:xfrm>
          <a:off x="491142" y="780496"/>
          <a:ext cx="799716" cy="799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CE088-FC54-4F88-99D6-0A5D39F94966}">
      <dsp:nvSpPr>
        <dsp:cNvPr id="0" name=""/>
        <dsp:cNvSpPr/>
      </dsp:nvSpPr>
      <dsp:spPr>
        <a:xfrm>
          <a:off x="242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프로젝트 주제 선정</a:t>
          </a:r>
          <a:endParaRPr lang="en-US" sz="1700" kern="1200"/>
        </a:p>
      </dsp:txBody>
      <dsp:txXfrm>
        <a:off x="2426" y="1846810"/>
        <a:ext cx="1777148" cy="710859"/>
      </dsp:txXfrm>
    </dsp:sp>
    <dsp:sp modelId="{8603F6BB-3DD0-4DAC-9436-D94C3A1A58F7}">
      <dsp:nvSpPr>
        <dsp:cNvPr id="0" name=""/>
        <dsp:cNvSpPr/>
      </dsp:nvSpPr>
      <dsp:spPr>
        <a:xfrm>
          <a:off x="2579292" y="780496"/>
          <a:ext cx="799716" cy="7997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9F5ED-6284-46E5-8237-F4DDB8B370B6}">
      <dsp:nvSpPr>
        <dsp:cNvPr id="0" name=""/>
        <dsp:cNvSpPr/>
      </dsp:nvSpPr>
      <dsp:spPr>
        <a:xfrm>
          <a:off x="209057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프로젝트 기능 설명</a:t>
          </a:r>
          <a:endParaRPr lang="en-US" sz="1700" kern="1200"/>
        </a:p>
      </dsp:txBody>
      <dsp:txXfrm>
        <a:off x="2090576" y="1846810"/>
        <a:ext cx="1777148" cy="710859"/>
      </dsp:txXfrm>
    </dsp:sp>
    <dsp:sp modelId="{693355FB-88D5-4B28-8FC1-070EF7F10F6E}">
      <dsp:nvSpPr>
        <dsp:cNvPr id="0" name=""/>
        <dsp:cNvSpPr/>
      </dsp:nvSpPr>
      <dsp:spPr>
        <a:xfrm>
          <a:off x="4667441" y="780496"/>
          <a:ext cx="799716" cy="7997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D7ECC-7B72-4564-A96C-06DCA22B830B}">
      <dsp:nvSpPr>
        <dsp:cNvPr id="0" name=""/>
        <dsp:cNvSpPr/>
      </dsp:nvSpPr>
      <dsp:spPr>
        <a:xfrm>
          <a:off x="417872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프로젝트 구조 및 개발 방법</a:t>
          </a:r>
          <a:endParaRPr lang="en-US" sz="1700" kern="1200"/>
        </a:p>
      </dsp:txBody>
      <dsp:txXfrm>
        <a:off x="4178725" y="1846810"/>
        <a:ext cx="1777148" cy="710859"/>
      </dsp:txXfrm>
    </dsp:sp>
    <dsp:sp modelId="{4D97FB55-4E76-48F8-9FF6-1B65C5224479}">
      <dsp:nvSpPr>
        <dsp:cNvPr id="0" name=""/>
        <dsp:cNvSpPr/>
      </dsp:nvSpPr>
      <dsp:spPr>
        <a:xfrm>
          <a:off x="6755591" y="780496"/>
          <a:ext cx="799716" cy="7997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76B6-222E-47C7-91A0-D3B6936B7BD2}">
      <dsp:nvSpPr>
        <dsp:cNvPr id="0" name=""/>
        <dsp:cNvSpPr/>
      </dsp:nvSpPr>
      <dsp:spPr>
        <a:xfrm>
          <a:off x="626687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프로젝트 일정</a:t>
          </a:r>
          <a:endParaRPr lang="en-US" sz="1700" kern="1200"/>
        </a:p>
      </dsp:txBody>
      <dsp:txXfrm>
        <a:off x="6266875" y="1846810"/>
        <a:ext cx="1777148" cy="710859"/>
      </dsp:txXfrm>
    </dsp:sp>
    <dsp:sp modelId="{5C5A1140-1E62-41D9-B337-F9092BF5AE5D}">
      <dsp:nvSpPr>
        <dsp:cNvPr id="0" name=""/>
        <dsp:cNvSpPr/>
      </dsp:nvSpPr>
      <dsp:spPr>
        <a:xfrm>
          <a:off x="8843740" y="780496"/>
          <a:ext cx="799716" cy="7997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1A46E-F5CB-4604-BD14-2198E767A27B}">
      <dsp:nvSpPr>
        <dsp:cNvPr id="0" name=""/>
        <dsp:cNvSpPr/>
      </dsp:nvSpPr>
      <dsp:spPr>
        <a:xfrm>
          <a:off x="8355024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시연</a:t>
          </a:r>
          <a:endParaRPr lang="en-US" sz="1700" kern="1200"/>
        </a:p>
      </dsp:txBody>
      <dsp:txXfrm>
        <a:off x="8355024" y="1846810"/>
        <a:ext cx="1777148" cy="710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F536C-091B-423A-AD4A-D918AB70E68F}">
      <dsp:nvSpPr>
        <dsp:cNvPr id="0" name=""/>
        <dsp:cNvSpPr/>
      </dsp:nvSpPr>
      <dsp:spPr>
        <a:xfrm>
          <a:off x="5067300" y="755553"/>
          <a:ext cx="3648771" cy="316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314"/>
              </a:lnTo>
              <a:lnTo>
                <a:pt x="3648771" y="158314"/>
              </a:lnTo>
              <a:lnTo>
                <a:pt x="3648771" y="316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55A81-6122-4E63-8B2D-AF3C840426E5}">
      <dsp:nvSpPr>
        <dsp:cNvPr id="0" name=""/>
        <dsp:cNvSpPr/>
      </dsp:nvSpPr>
      <dsp:spPr>
        <a:xfrm>
          <a:off x="5067300" y="755553"/>
          <a:ext cx="1824385" cy="316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314"/>
              </a:lnTo>
              <a:lnTo>
                <a:pt x="1824385" y="158314"/>
              </a:lnTo>
              <a:lnTo>
                <a:pt x="1824385" y="316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78C7E-32C9-45A1-BC8C-584EAF3E1398}">
      <dsp:nvSpPr>
        <dsp:cNvPr id="0" name=""/>
        <dsp:cNvSpPr/>
      </dsp:nvSpPr>
      <dsp:spPr>
        <a:xfrm>
          <a:off x="5067300" y="1826060"/>
          <a:ext cx="693568" cy="452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327"/>
              </a:lnTo>
              <a:lnTo>
                <a:pt x="693568" y="452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05FEE-949C-4DA6-B7E0-F9A169856940}">
      <dsp:nvSpPr>
        <dsp:cNvPr id="0" name=""/>
        <dsp:cNvSpPr/>
      </dsp:nvSpPr>
      <dsp:spPr>
        <a:xfrm>
          <a:off x="5021579" y="755553"/>
          <a:ext cx="91440" cy="316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ADACA-3DA8-4D6F-8E83-8B0BDBD6EFEA}">
      <dsp:nvSpPr>
        <dsp:cNvPr id="0" name=""/>
        <dsp:cNvSpPr/>
      </dsp:nvSpPr>
      <dsp:spPr>
        <a:xfrm>
          <a:off x="3242914" y="755553"/>
          <a:ext cx="1824385" cy="316628"/>
        </a:xfrm>
        <a:custGeom>
          <a:avLst/>
          <a:gdLst/>
          <a:ahLst/>
          <a:cxnLst/>
          <a:rect l="0" t="0" r="0" b="0"/>
          <a:pathLst>
            <a:path>
              <a:moveTo>
                <a:pt x="1824385" y="0"/>
              </a:moveTo>
              <a:lnTo>
                <a:pt x="1824385" y="158314"/>
              </a:lnTo>
              <a:lnTo>
                <a:pt x="0" y="158314"/>
              </a:lnTo>
              <a:lnTo>
                <a:pt x="0" y="316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11173-D0FB-49F0-BA79-3DAB757F0D7F}">
      <dsp:nvSpPr>
        <dsp:cNvPr id="0" name=""/>
        <dsp:cNvSpPr/>
      </dsp:nvSpPr>
      <dsp:spPr>
        <a:xfrm>
          <a:off x="1418528" y="1826060"/>
          <a:ext cx="693568" cy="1522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834"/>
              </a:lnTo>
              <a:lnTo>
                <a:pt x="693568" y="1522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A7A1AA-17E6-4504-81A1-B7DA61D149BD}">
      <dsp:nvSpPr>
        <dsp:cNvPr id="0" name=""/>
        <dsp:cNvSpPr/>
      </dsp:nvSpPr>
      <dsp:spPr>
        <a:xfrm>
          <a:off x="1418528" y="1826060"/>
          <a:ext cx="693568" cy="452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327"/>
              </a:lnTo>
              <a:lnTo>
                <a:pt x="693568" y="452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373D0-EC21-48CE-B6F4-A9A99637F281}">
      <dsp:nvSpPr>
        <dsp:cNvPr id="0" name=""/>
        <dsp:cNvSpPr/>
      </dsp:nvSpPr>
      <dsp:spPr>
        <a:xfrm>
          <a:off x="1418528" y="755553"/>
          <a:ext cx="3648771" cy="316628"/>
        </a:xfrm>
        <a:custGeom>
          <a:avLst/>
          <a:gdLst/>
          <a:ahLst/>
          <a:cxnLst/>
          <a:rect l="0" t="0" r="0" b="0"/>
          <a:pathLst>
            <a:path>
              <a:moveTo>
                <a:pt x="3648771" y="0"/>
              </a:moveTo>
              <a:lnTo>
                <a:pt x="3648771" y="158314"/>
              </a:lnTo>
              <a:lnTo>
                <a:pt x="0" y="158314"/>
              </a:lnTo>
              <a:lnTo>
                <a:pt x="0" y="316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A1DB5-87CE-4C65-9C5F-E4B0244E330C}">
      <dsp:nvSpPr>
        <dsp:cNvPr id="0" name=""/>
        <dsp:cNvSpPr/>
      </dsp:nvSpPr>
      <dsp:spPr>
        <a:xfrm>
          <a:off x="4690360" y="1674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D94FB-B6C0-41F5-BA7B-2E94C39D147B}">
      <dsp:nvSpPr>
        <dsp:cNvPr id="0" name=""/>
        <dsp:cNvSpPr/>
      </dsp:nvSpPr>
      <dsp:spPr>
        <a:xfrm>
          <a:off x="4690360" y="1674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427C0-293B-4875-B728-489C119A3091}">
      <dsp:nvSpPr>
        <dsp:cNvPr id="0" name=""/>
        <dsp:cNvSpPr/>
      </dsp:nvSpPr>
      <dsp:spPr>
        <a:xfrm>
          <a:off x="4313421" y="137372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Project</a:t>
          </a:r>
          <a:endParaRPr lang="ko-KR" altLang="en-US" sz="2400" kern="1200" dirty="0"/>
        </a:p>
      </dsp:txBody>
      <dsp:txXfrm>
        <a:off x="4313421" y="137372"/>
        <a:ext cx="1507756" cy="482482"/>
      </dsp:txXfrm>
    </dsp:sp>
    <dsp:sp modelId="{15FBE811-781D-43CA-808D-04B1E6C19ED4}">
      <dsp:nvSpPr>
        <dsp:cNvPr id="0" name=""/>
        <dsp:cNvSpPr/>
      </dsp:nvSpPr>
      <dsp:spPr>
        <a:xfrm>
          <a:off x="1041589" y="1072182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D378D-0C41-4F4B-953D-249149B5AE9D}">
      <dsp:nvSpPr>
        <dsp:cNvPr id="0" name=""/>
        <dsp:cNvSpPr/>
      </dsp:nvSpPr>
      <dsp:spPr>
        <a:xfrm>
          <a:off x="1041589" y="1072182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D223E-F15C-4CEA-A450-3552DA9D03D2}">
      <dsp:nvSpPr>
        <dsp:cNvPr id="0" name=""/>
        <dsp:cNvSpPr/>
      </dsp:nvSpPr>
      <dsp:spPr>
        <a:xfrm>
          <a:off x="664650" y="1207880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common</a:t>
          </a:r>
          <a:endParaRPr lang="ko-KR" altLang="en-US" sz="2400" kern="1200" dirty="0"/>
        </a:p>
      </dsp:txBody>
      <dsp:txXfrm>
        <a:off x="664650" y="1207880"/>
        <a:ext cx="1507756" cy="482482"/>
      </dsp:txXfrm>
    </dsp:sp>
    <dsp:sp modelId="{C55BFF34-5090-4650-9BEA-B3AEC1DF66C2}">
      <dsp:nvSpPr>
        <dsp:cNvPr id="0" name=""/>
        <dsp:cNvSpPr/>
      </dsp:nvSpPr>
      <dsp:spPr>
        <a:xfrm>
          <a:off x="2021631" y="2142689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FE0D7-339C-4948-9B45-CFECD1C38B86}">
      <dsp:nvSpPr>
        <dsp:cNvPr id="0" name=""/>
        <dsp:cNvSpPr/>
      </dsp:nvSpPr>
      <dsp:spPr>
        <a:xfrm>
          <a:off x="2021631" y="2142689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4642F-3EB5-4D14-A1F2-284B8DE20C47}">
      <dsp:nvSpPr>
        <dsp:cNvPr id="0" name=""/>
        <dsp:cNvSpPr/>
      </dsp:nvSpPr>
      <dsp:spPr>
        <a:xfrm>
          <a:off x="1644692" y="2278387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login</a:t>
          </a:r>
          <a:endParaRPr lang="ko-KR" altLang="en-US" sz="2400" kern="1200" dirty="0"/>
        </a:p>
      </dsp:txBody>
      <dsp:txXfrm>
        <a:off x="1644692" y="2278387"/>
        <a:ext cx="1507756" cy="482482"/>
      </dsp:txXfrm>
    </dsp:sp>
    <dsp:sp modelId="{2C8B0553-69B8-4CE1-97C8-59A36096C1EA}">
      <dsp:nvSpPr>
        <dsp:cNvPr id="0" name=""/>
        <dsp:cNvSpPr/>
      </dsp:nvSpPr>
      <dsp:spPr>
        <a:xfrm>
          <a:off x="2021631" y="3213196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0A503-A7D8-4D33-A389-FFD56AE0C8C7}">
      <dsp:nvSpPr>
        <dsp:cNvPr id="0" name=""/>
        <dsp:cNvSpPr/>
      </dsp:nvSpPr>
      <dsp:spPr>
        <a:xfrm>
          <a:off x="2021631" y="3213196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5C584-41DE-44EA-8F1B-A1162C5F8A67}">
      <dsp:nvSpPr>
        <dsp:cNvPr id="0" name=""/>
        <dsp:cNvSpPr/>
      </dsp:nvSpPr>
      <dsp:spPr>
        <a:xfrm>
          <a:off x="1644692" y="3348894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logout</a:t>
          </a:r>
          <a:endParaRPr lang="ko-KR" altLang="en-US" sz="2400" kern="1200" dirty="0"/>
        </a:p>
      </dsp:txBody>
      <dsp:txXfrm>
        <a:off x="1644692" y="3348894"/>
        <a:ext cx="1507756" cy="482482"/>
      </dsp:txXfrm>
    </dsp:sp>
    <dsp:sp modelId="{B6A41493-365D-41AD-A732-A2A32858141C}">
      <dsp:nvSpPr>
        <dsp:cNvPr id="0" name=""/>
        <dsp:cNvSpPr/>
      </dsp:nvSpPr>
      <dsp:spPr>
        <a:xfrm>
          <a:off x="2865975" y="1072182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ACD1C-40DC-439D-ACCB-FD521F8BAAF7}">
      <dsp:nvSpPr>
        <dsp:cNvPr id="0" name=""/>
        <dsp:cNvSpPr/>
      </dsp:nvSpPr>
      <dsp:spPr>
        <a:xfrm>
          <a:off x="2865975" y="1072182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CE70E-F541-4DAD-8E52-0AA865E237F9}">
      <dsp:nvSpPr>
        <dsp:cNvPr id="0" name=""/>
        <dsp:cNvSpPr/>
      </dsp:nvSpPr>
      <dsp:spPr>
        <a:xfrm>
          <a:off x="2489035" y="1207880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project</a:t>
          </a:r>
          <a:endParaRPr lang="ko-KR" altLang="en-US" sz="2400" kern="1200" dirty="0"/>
        </a:p>
      </dsp:txBody>
      <dsp:txXfrm>
        <a:off x="2489035" y="1207880"/>
        <a:ext cx="1507756" cy="482482"/>
      </dsp:txXfrm>
    </dsp:sp>
    <dsp:sp modelId="{130F26D4-00C7-4826-9E6B-222B4B2B565F}">
      <dsp:nvSpPr>
        <dsp:cNvPr id="0" name=""/>
        <dsp:cNvSpPr/>
      </dsp:nvSpPr>
      <dsp:spPr>
        <a:xfrm>
          <a:off x="4690360" y="1072182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A5F31-B672-44A0-8DFF-EA55BF562E75}">
      <dsp:nvSpPr>
        <dsp:cNvPr id="0" name=""/>
        <dsp:cNvSpPr/>
      </dsp:nvSpPr>
      <dsp:spPr>
        <a:xfrm>
          <a:off x="4690360" y="1072182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D22E3-103B-434D-83A2-D9A3101B8B28}">
      <dsp:nvSpPr>
        <dsp:cNvPr id="0" name=""/>
        <dsp:cNvSpPr/>
      </dsp:nvSpPr>
      <dsp:spPr>
        <a:xfrm>
          <a:off x="4313421" y="1207880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Shop</a:t>
          </a:r>
          <a:endParaRPr lang="ko-KR" altLang="en-US" sz="2400" kern="1200" dirty="0"/>
        </a:p>
      </dsp:txBody>
      <dsp:txXfrm>
        <a:off x="4313421" y="1207880"/>
        <a:ext cx="1507756" cy="482482"/>
      </dsp:txXfrm>
    </dsp:sp>
    <dsp:sp modelId="{8D67F771-50E8-455E-A82C-BE77B228B212}">
      <dsp:nvSpPr>
        <dsp:cNvPr id="0" name=""/>
        <dsp:cNvSpPr/>
      </dsp:nvSpPr>
      <dsp:spPr>
        <a:xfrm>
          <a:off x="5670402" y="2142689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87086-D0F2-4B12-83F0-90CCDCCFAC0A}">
      <dsp:nvSpPr>
        <dsp:cNvPr id="0" name=""/>
        <dsp:cNvSpPr/>
      </dsp:nvSpPr>
      <dsp:spPr>
        <a:xfrm>
          <a:off x="5670402" y="2142689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5AAFA-5E3C-4CC5-B12D-C84A65C70A57}">
      <dsp:nvSpPr>
        <dsp:cNvPr id="0" name=""/>
        <dsp:cNvSpPr/>
      </dsp:nvSpPr>
      <dsp:spPr>
        <a:xfrm>
          <a:off x="5293463" y="2278387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main</a:t>
          </a:r>
          <a:endParaRPr lang="ko-KR" altLang="en-US" sz="2400" kern="1200" dirty="0"/>
        </a:p>
      </dsp:txBody>
      <dsp:txXfrm>
        <a:off x="5293463" y="2278387"/>
        <a:ext cx="1507756" cy="482482"/>
      </dsp:txXfrm>
    </dsp:sp>
    <dsp:sp modelId="{03913AF3-D66C-414A-9005-F0C13E75D17B}">
      <dsp:nvSpPr>
        <dsp:cNvPr id="0" name=""/>
        <dsp:cNvSpPr/>
      </dsp:nvSpPr>
      <dsp:spPr>
        <a:xfrm>
          <a:off x="6514746" y="1072182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2760C-C727-45E2-B34A-5DC4B7A98871}">
      <dsp:nvSpPr>
        <dsp:cNvPr id="0" name=""/>
        <dsp:cNvSpPr/>
      </dsp:nvSpPr>
      <dsp:spPr>
        <a:xfrm>
          <a:off x="6514746" y="1072182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DC2E4-BBA8-4D53-8C15-4C846B58C0C1}">
      <dsp:nvSpPr>
        <dsp:cNvPr id="0" name=""/>
        <dsp:cNvSpPr/>
      </dsp:nvSpPr>
      <dsp:spPr>
        <a:xfrm>
          <a:off x="6137807" y="1207880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Static</a:t>
          </a:r>
          <a:endParaRPr lang="ko-KR" altLang="en-US" sz="2400" kern="1200" dirty="0"/>
        </a:p>
      </dsp:txBody>
      <dsp:txXfrm>
        <a:off x="6137807" y="1207880"/>
        <a:ext cx="1507756" cy="482482"/>
      </dsp:txXfrm>
    </dsp:sp>
    <dsp:sp modelId="{B072D6F5-FA65-4235-BD0E-949E48AE8559}">
      <dsp:nvSpPr>
        <dsp:cNvPr id="0" name=""/>
        <dsp:cNvSpPr/>
      </dsp:nvSpPr>
      <dsp:spPr>
        <a:xfrm>
          <a:off x="8339132" y="1072182"/>
          <a:ext cx="753878" cy="7538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BBF0B-75CB-421A-8CBA-71146AD9DCBC}">
      <dsp:nvSpPr>
        <dsp:cNvPr id="0" name=""/>
        <dsp:cNvSpPr/>
      </dsp:nvSpPr>
      <dsp:spPr>
        <a:xfrm>
          <a:off x="8339132" y="1072182"/>
          <a:ext cx="753878" cy="7538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28E0A-734E-40B6-8B5E-E994A7331527}">
      <dsp:nvSpPr>
        <dsp:cNvPr id="0" name=""/>
        <dsp:cNvSpPr/>
      </dsp:nvSpPr>
      <dsp:spPr>
        <a:xfrm>
          <a:off x="7962193" y="1207880"/>
          <a:ext cx="1507756" cy="482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template</a:t>
          </a:r>
          <a:endParaRPr lang="ko-KR" altLang="en-US" sz="2400" kern="1200" dirty="0"/>
        </a:p>
      </dsp:txBody>
      <dsp:txXfrm>
        <a:off x="7962193" y="1207880"/>
        <a:ext cx="1507756" cy="482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06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0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634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1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2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8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b="1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2" Type="http://schemas.openxmlformats.org/officeDocument/2006/relationships/hyperlink" Target="http://pixelstore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0243514F-DBF1-4813-98D9-8E59E70FC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BAD31C-2A17-4F80-9D47-26F5D2F89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ko-KR" altLang="en-US" dirty="0"/>
              <a:t>패션 </a:t>
            </a:r>
            <a:r>
              <a:rPr lang="ko-KR" altLang="en-US" dirty="0" err="1"/>
              <a:t>편집샵을</a:t>
            </a:r>
            <a:r>
              <a:rPr lang="ko-KR" altLang="en-US" dirty="0"/>
              <a:t> 위한 사이트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C8C437-CDFC-4D6C-9E9B-7F3A24F2F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Geek</a:t>
            </a:r>
            <a:endParaRPr lang="ko-KR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내용 개체 틀 2">
            <a:extLst>
              <a:ext uri="{FF2B5EF4-FFF2-40B4-BE49-F238E27FC236}">
                <a16:creationId xmlns:a16="http://schemas.microsoft.com/office/drawing/2014/main" id="{0853CF9F-79A9-4B59-9655-85B354CB6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154891"/>
              </p:ext>
            </p:extLst>
          </p:nvPr>
        </p:nvGraphicFramePr>
        <p:xfrm>
          <a:off x="12454135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3703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B19EF-23AC-436D-93C8-07E1FA1F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dirty="0"/>
              <a:t>목차</a:t>
            </a:r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AB75B96-2A54-42D6-A845-E013BABE3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267543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3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71C790-2B70-4369-A9F9-6433447F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95" y="722376"/>
            <a:ext cx="5129972" cy="1288825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dirty="0"/>
              <a:t>프로젝트 주제 선정</a:t>
            </a:r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82B49C0-FB90-4E9A-A176-957C1644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052" y="2478581"/>
            <a:ext cx="4965859" cy="3028597"/>
          </a:xfrm>
        </p:spPr>
        <p:txBody>
          <a:bodyPr anchor="ctr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dirty="0"/>
              <a:t>작업 분할이 명확하게 구분 가능하고 짧은 프로젝트 기간동안 완성할 수 있는 주제 중 온라인 쇼핑몰로 결정</a:t>
            </a: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dirty="0"/>
              <a:t>일반적인 쇼핑몰 보다 비교적 구조가 단순하고 깔끔한 사이트를 참고</a:t>
            </a:r>
            <a:endParaRPr lang="en-US" altLang="ko-K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641B4330-B17A-4247-A62B-B10EEED7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0" y="1957471"/>
            <a:ext cx="4946316" cy="294305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4239" y="5850225"/>
            <a:ext cx="867485" cy="115439"/>
            <a:chOff x="8910933" y="1861308"/>
            <a:chExt cx="867485" cy="1154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81B6EE3A-A580-4F39-A0E6-C22098FEF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138282"/>
              </p:ext>
            </p:extLst>
          </p:nvPr>
        </p:nvGraphicFramePr>
        <p:xfrm>
          <a:off x="-10670872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526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7F34F9-F7CE-4D62-8F8B-2E98B0394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EC8AF-1896-43A9-BF10-CE06FD25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199BD9-A6EE-4972-BFB5-2AAE28288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A41C9B-7994-4977-9793-23C17DFD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3" y="1066798"/>
            <a:ext cx="3301255" cy="2668172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dirty="0"/>
              <a:t>프로젝트 기능 설명</a:t>
            </a:r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1A3AE7-D7A0-4047-B147-FA2177DC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974" y="1066799"/>
            <a:ext cx="5172227" cy="4696495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게시판 및 상품페이지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SNS </a:t>
            </a:r>
            <a:r>
              <a:rPr lang="ko-KR" altLang="en-US" dirty="0"/>
              <a:t>공유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41417" y="4244117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495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2D220-9F03-406C-B0FF-297B037B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프로젝트 기능 설명 </a:t>
            </a:r>
            <a:r>
              <a:rPr lang="en-US" altLang="ko-KR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회원가입 </a:t>
            </a:r>
            <a:r>
              <a:rPr lang="en-US" altLang="ko-KR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40603-CE3F-4683-8E73-24DC3D54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15" y="3725121"/>
            <a:ext cx="5249985" cy="203436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B3DA6C-6C6D-40B3-A861-81E248B6F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7614" y="1246217"/>
            <a:ext cx="5258121" cy="153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16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2D220-9F03-406C-B0FF-297B037B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프로젝트 기능 설명 </a:t>
            </a:r>
            <a:r>
              <a:rPr lang="en-US" altLang="ko-KR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게시판 및 상품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ABA0CFC-969F-449C-9D30-DE8898BF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22" y="723900"/>
            <a:ext cx="4860614" cy="2551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FDFEB0-107A-468C-8179-275BE3EC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69" y="4232492"/>
            <a:ext cx="5258121" cy="126194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72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7D212-E333-45FF-85B3-D74D22FB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DE2783A-636A-4A81-94BF-9F89534C4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370247"/>
              </p:ext>
            </p:extLst>
          </p:nvPr>
        </p:nvGraphicFramePr>
        <p:xfrm>
          <a:off x="1028700" y="2162175"/>
          <a:ext cx="10134600" cy="396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93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696C7A-08D3-460A-86FA-E418B107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/>
              <a:t>프로젝트 일정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708F177-4264-452F-B103-A0078F180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853551"/>
              </p:ext>
            </p:extLst>
          </p:nvPr>
        </p:nvGraphicFramePr>
        <p:xfrm>
          <a:off x="626783" y="2535058"/>
          <a:ext cx="10938442" cy="3766582"/>
        </p:xfrm>
        <a:graphic>
          <a:graphicData uri="http://schemas.openxmlformats.org/drawingml/2006/table">
            <a:tbl>
              <a:tblPr/>
              <a:tblGrid>
                <a:gridCol w="1560568">
                  <a:extLst>
                    <a:ext uri="{9D8B030D-6E8A-4147-A177-3AD203B41FA5}">
                      <a16:colId xmlns:a16="http://schemas.microsoft.com/office/drawing/2014/main" val="2549617747"/>
                    </a:ext>
                  </a:extLst>
                </a:gridCol>
                <a:gridCol w="687560">
                  <a:extLst>
                    <a:ext uri="{9D8B030D-6E8A-4147-A177-3AD203B41FA5}">
                      <a16:colId xmlns:a16="http://schemas.microsoft.com/office/drawing/2014/main" val="2769878725"/>
                    </a:ext>
                  </a:extLst>
                </a:gridCol>
                <a:gridCol w="693933">
                  <a:extLst>
                    <a:ext uri="{9D8B030D-6E8A-4147-A177-3AD203B41FA5}">
                      <a16:colId xmlns:a16="http://schemas.microsoft.com/office/drawing/2014/main" val="2059281106"/>
                    </a:ext>
                  </a:extLst>
                </a:gridCol>
                <a:gridCol w="668443">
                  <a:extLst>
                    <a:ext uri="{9D8B030D-6E8A-4147-A177-3AD203B41FA5}">
                      <a16:colId xmlns:a16="http://schemas.microsoft.com/office/drawing/2014/main" val="951000566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1428625225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538331955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2033559339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1831055468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404364031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300012311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350046034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584267519"/>
                    </a:ext>
                  </a:extLst>
                </a:gridCol>
                <a:gridCol w="592345">
                  <a:extLst>
                    <a:ext uri="{9D8B030D-6E8A-4147-A177-3AD203B41FA5}">
                      <a16:colId xmlns:a16="http://schemas.microsoft.com/office/drawing/2014/main" val="814489841"/>
                    </a:ext>
                  </a:extLst>
                </a:gridCol>
                <a:gridCol w="676940">
                  <a:extLst>
                    <a:ext uri="{9D8B030D-6E8A-4147-A177-3AD203B41FA5}">
                      <a16:colId xmlns:a16="http://schemas.microsoft.com/office/drawing/2014/main" val="1199072933"/>
                    </a:ext>
                  </a:extLst>
                </a:gridCol>
                <a:gridCol w="651450">
                  <a:extLst>
                    <a:ext uri="{9D8B030D-6E8A-4147-A177-3AD203B41FA5}">
                      <a16:colId xmlns:a16="http://schemas.microsoft.com/office/drawing/2014/main" val="549532613"/>
                    </a:ext>
                  </a:extLst>
                </a:gridCol>
                <a:gridCol w="668443">
                  <a:extLst>
                    <a:ext uri="{9D8B030D-6E8A-4147-A177-3AD203B41FA5}">
                      <a16:colId xmlns:a16="http://schemas.microsoft.com/office/drawing/2014/main" val="2520034215"/>
                    </a:ext>
                  </a:extLst>
                </a:gridCol>
              </a:tblGrid>
              <a:tr h="416228"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7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29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7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30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31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2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3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4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5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6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9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10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11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</a:rPr>
                        <a:t>8</a:t>
                      </a:r>
                      <a:r>
                        <a:rPr lang="ko-KR" altLang="en-US" sz="1100">
                          <a:effectLst/>
                        </a:rPr>
                        <a:t>월 </a:t>
                      </a:r>
                      <a:r>
                        <a:rPr lang="en-US" altLang="ko-KR" sz="1100">
                          <a:effectLst/>
                        </a:rPr>
                        <a:t>12</a:t>
                      </a:r>
                      <a:r>
                        <a:rPr lang="ko-KR" altLang="en-US" sz="1100">
                          <a:effectLst/>
                        </a:rPr>
                        <a:t>일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90064"/>
                  </a:ext>
                </a:extLst>
              </a:tr>
              <a:tr h="416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주제 선정 및 계획수립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661927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기획서 작성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19817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effectLst/>
                          <a:latin typeface="Arial" panose="020B0604020202020204" pitchFamily="34" charset="0"/>
                        </a:rPr>
                        <a:t>DB </a:t>
                      </a:r>
                      <a:r>
                        <a:rPr lang="ko-KR" altLang="en-US" sz="1100" b="0">
                          <a:effectLst/>
                          <a:latin typeface="Arial" panose="020B0604020202020204" pitchFamily="34" charset="0"/>
                        </a:rPr>
                        <a:t>모델링 및 구성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75005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회원가입 </a:t>
                      </a:r>
                      <a:r>
                        <a:rPr lang="en-US" altLang="ko-KR" sz="1100">
                          <a:effectLst/>
                        </a:rPr>
                        <a:t>&amp; </a:t>
                      </a:r>
                      <a:r>
                        <a:rPr lang="ko-KR" altLang="en-US" sz="1100">
                          <a:effectLst/>
                        </a:rPr>
                        <a:t>로그인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372990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메인페이지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007554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Q&amp;A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962718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공지사항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693731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리뷰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59649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상품페이지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259286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마이페이지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709057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결제화면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82855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장바구니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4E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02558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PPT </a:t>
                      </a:r>
                      <a:r>
                        <a:rPr lang="ko-KR" altLang="en-US" sz="1100">
                          <a:effectLst/>
                        </a:rPr>
                        <a:t>제작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39705"/>
                  </a:ext>
                </a:extLst>
              </a:tr>
              <a:tr h="225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SNS </a:t>
                      </a:r>
                      <a:r>
                        <a:rPr lang="ko-KR" altLang="en-US" sz="1100" b="0">
                          <a:effectLst/>
                          <a:latin typeface="Arial" panose="020B0604020202020204" pitchFamily="34" charset="0"/>
                        </a:rPr>
                        <a:t>공유 기능</a:t>
                      </a: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</a:endParaRPr>
                    </a:p>
                  </a:txBody>
                  <a:tcPr marL="17618" marR="1761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19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3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BC39F-5232-4530-B7F0-1C847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  <p:sp>
        <p:nvSpPr>
          <p:cNvPr id="6" name="직사각형 5" descr="교사">
            <a:extLst>
              <a:ext uri="{FF2B5EF4-FFF2-40B4-BE49-F238E27FC236}">
                <a16:creationId xmlns:a16="http://schemas.microsoft.com/office/drawing/2014/main" id="{024201A6-CEDF-44F0-97B9-4EC631208E6A}"/>
              </a:ext>
            </a:extLst>
          </p:cNvPr>
          <p:cNvSpPr/>
          <p:nvPr/>
        </p:nvSpPr>
        <p:spPr>
          <a:xfrm>
            <a:off x="3390900" y="1447800"/>
            <a:ext cx="5410200" cy="54102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7181757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3424"/>
      </a:dk2>
      <a:lt2>
        <a:srgbClr val="E8E8E2"/>
      </a:lt2>
      <a:accent1>
        <a:srgbClr val="6F6FCA"/>
      </a:accent1>
      <a:accent2>
        <a:srgbClr val="87A6D3"/>
      </a:accent2>
      <a:accent3>
        <a:srgbClr val="A889D4"/>
      </a:accent3>
      <a:accent4>
        <a:srgbClr val="CA836F"/>
      </a:accent4>
      <a:accent5>
        <a:srgbClr val="BFA067"/>
      </a:accent5>
      <a:accent6>
        <a:srgbClr val="A5A95D"/>
      </a:accent6>
      <a:hlink>
        <a:srgbClr val="858551"/>
      </a:hlink>
      <a:folHlink>
        <a:srgbClr val="7F7F7F"/>
      </a:folHlink>
    </a:clrScheme>
    <a:fontScheme name="Bembo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8162E05CE123744834695B8CB6CEBD4" ma:contentTypeVersion="13" ma:contentTypeDescription="새 문서를 만듭니다." ma:contentTypeScope="" ma:versionID="c5f215ac3e6d488327f0bab9e3c283bd">
  <xsd:schema xmlns:xsd="http://www.w3.org/2001/XMLSchema" xmlns:xs="http://www.w3.org/2001/XMLSchema" xmlns:p="http://schemas.microsoft.com/office/2006/metadata/properties" xmlns:ns3="237d49e4-fd0d-49a8-98bc-5a210e8783eb" xmlns:ns4="e8d32761-3611-497e-8293-9b486ac6c5f5" targetNamespace="http://schemas.microsoft.com/office/2006/metadata/properties" ma:root="true" ma:fieldsID="fe9465c29b391785530eeb4e2cf4e8b3" ns3:_="" ns4:_="">
    <xsd:import namespace="237d49e4-fd0d-49a8-98bc-5a210e8783eb"/>
    <xsd:import namespace="e8d32761-3611-497e-8293-9b486ac6c5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d49e4-fd0d-49a8-98bc-5a210e878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32761-3611-497e-8293-9b486ac6c5f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2FF49F-1513-4D61-A95F-4787B8EC6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d49e4-fd0d-49a8-98bc-5a210e8783eb"/>
    <ds:schemaRef ds:uri="e8d32761-3611-497e-8293-9b486ac6c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98153D-3B7B-40F8-B7C2-5BEFC4B99B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2EEC1-DEC9-4C42-8991-7B6E96387867}">
  <ds:schemaRefs>
    <ds:schemaRef ds:uri="http://schemas.microsoft.com/office/2006/metadata/properties"/>
    <ds:schemaRef ds:uri="http://purl.org/dc/dcmitype/"/>
    <ds:schemaRef ds:uri="e8d32761-3611-497e-8293-9b486ac6c5f5"/>
    <ds:schemaRef ds:uri="237d49e4-fd0d-49a8-98bc-5a210e8783eb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208</Words>
  <Application>Microsoft Office PowerPoint</Application>
  <PresentationFormat>와이드스크린</PresentationFormat>
  <Paragraphs>68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Microsoft GothicNeo</vt:lpstr>
      <vt:lpstr>Microsoft GothicNeo Light</vt:lpstr>
      <vt:lpstr>AdornVTI</vt:lpstr>
      <vt:lpstr>패션 편집샵을 위한 사이트 구현</vt:lpstr>
      <vt:lpstr>목차</vt:lpstr>
      <vt:lpstr>프로젝트 주제 선정</vt:lpstr>
      <vt:lpstr>프로젝트 기능 설명</vt:lpstr>
      <vt:lpstr>프로젝트 기능 설명 – 회원가입 / 로그인</vt:lpstr>
      <vt:lpstr>프로젝트 기능 설명 – 게시판 및 상품 페이지</vt:lpstr>
      <vt:lpstr>프로젝트 구조</vt:lpstr>
      <vt:lpstr>프로젝트 일정</vt:lpstr>
      <vt:lpstr>프로젝트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패션 편집샵을 위한 사이트 구현</dc:title>
  <dc:creator>김한상(2013154012)</dc:creator>
  <cp:lastModifiedBy>김한상(2013154012)</cp:lastModifiedBy>
  <cp:revision>2</cp:revision>
  <dcterms:created xsi:type="dcterms:W3CDTF">2021-08-13T02:08:27Z</dcterms:created>
  <dcterms:modified xsi:type="dcterms:W3CDTF">2021-08-13T08:41:34Z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0x01010028162E05CE123744834695B8CB6CEBD4</vt:lpwstr>
  </property>
</Properties>
</file>